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
  </p:notesMasterIdLst>
  <p:sldIdLst>
    <p:sldId id="267" r:id="rId2"/>
    <p:sldId id="256" r:id="rId3"/>
    <p:sldId id="258" r:id="rId4"/>
    <p:sldId id="259" r:id="rId5"/>
    <p:sldId id="260" r:id="rId6"/>
    <p:sldId id="261" r:id="rId7"/>
    <p:sldId id="266" r:id="rId8"/>
    <p:sldId id="262" r:id="rId9"/>
    <p:sldId id="263" r:id="rId10"/>
    <p:sldId id="265" r:id="rId11"/>
  </p:sldIdLst>
  <p:sldSz cx="12192000" cy="6858000"/>
  <p:notesSz cx="6858000" cy="9144000"/>
  <p:embeddedFontLst>
    <p:embeddedFont>
      <p:font typeface="Gotham Medium" panose="020B060402020202020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
      <p:font typeface="STIX Two Text" panose="020B0604020202020204" charset="0"/>
      <p:regular r:id="rId21"/>
      <p:bold r:id="rId22"/>
      <p:italic r:id="rId23"/>
      <p:boldItalic r:id="rId2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98A"/>
    <a:srgbClr val="EF7D59"/>
    <a:srgbClr val="F6D9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4"/>
    <p:restoredTop sz="86581" autoAdjust="0"/>
  </p:normalViewPr>
  <p:slideViewPr>
    <p:cSldViewPr snapToGrid="0">
      <p:cViewPr varScale="1">
        <p:scale>
          <a:sx n="72" d="100"/>
          <a:sy n="72" d="100"/>
        </p:scale>
        <p:origin x="1109" y="6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D4AEA139-69CA-D64D-847A-A7C70586DB07}" type="datetimeFigureOut">
              <a:rPr lang="nl-NL" smtClean="0"/>
              <a:pPr/>
              <a:t>26-8-2024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0C1C8264-BB55-1B47-B515-E8A2D1E60DA2}" type="slidenum">
              <a:rPr lang="nl-NL" smtClean="0"/>
              <a:pPr/>
              <a:t>‹nr.›</a:t>
            </a:fld>
            <a:endParaRPr lang="nl-NL" dirty="0"/>
          </a:p>
        </p:txBody>
      </p:sp>
    </p:spTree>
    <p:extLst>
      <p:ext uri="{BB962C8B-B14F-4D97-AF65-F5344CB8AC3E}">
        <p14:creationId xmlns:p14="http://schemas.microsoft.com/office/powerpoint/2010/main" val="86303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0C1C8264-BB55-1B47-B515-E8A2D1E60DA2}" type="slidenum">
              <a:rPr lang="nl-NL" smtClean="0"/>
              <a:pPr/>
              <a:t>1</a:t>
            </a:fld>
            <a:endParaRPr lang="nl-NL" dirty="0"/>
          </a:p>
        </p:txBody>
      </p:sp>
    </p:spTree>
    <p:extLst>
      <p:ext uri="{BB962C8B-B14F-4D97-AF65-F5344CB8AC3E}">
        <p14:creationId xmlns:p14="http://schemas.microsoft.com/office/powerpoint/2010/main" val="197097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C1C8264-BB55-1B47-B515-E8A2D1E60DA2}" type="slidenum">
              <a:rPr lang="nl-NL" smtClean="0"/>
              <a:pPr/>
              <a:t>2</a:t>
            </a:fld>
            <a:endParaRPr lang="nl-NL" dirty="0"/>
          </a:p>
        </p:txBody>
      </p:sp>
    </p:spTree>
    <p:extLst>
      <p:ext uri="{BB962C8B-B14F-4D97-AF65-F5344CB8AC3E}">
        <p14:creationId xmlns:p14="http://schemas.microsoft.com/office/powerpoint/2010/main" val="188251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C1C8264-BB55-1B47-B515-E8A2D1E60DA2}" type="slidenum">
              <a:rPr lang="nl-NL" smtClean="0"/>
              <a:pPr/>
              <a:t>3</a:t>
            </a:fld>
            <a:endParaRPr lang="nl-NL" dirty="0"/>
          </a:p>
        </p:txBody>
      </p:sp>
    </p:spTree>
    <p:extLst>
      <p:ext uri="{BB962C8B-B14F-4D97-AF65-F5344CB8AC3E}">
        <p14:creationId xmlns:p14="http://schemas.microsoft.com/office/powerpoint/2010/main" val="114653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102A76"/>
                </a:solidFill>
                <a:effectLst/>
                <a:highlight>
                  <a:srgbClr val="FFFFFF"/>
                </a:highlight>
                <a:latin typeface="TheMix"/>
              </a:rPr>
              <a:t>Toelichting </a:t>
            </a:r>
            <a:r>
              <a:rPr lang="nl-NL" b="0" i="1" dirty="0">
                <a:solidFill>
                  <a:srgbClr val="102A76"/>
                </a:solidFill>
                <a:effectLst/>
                <a:highlight>
                  <a:srgbClr val="FFFFFF"/>
                </a:highlight>
                <a:latin typeface="TheMix"/>
              </a:rPr>
              <a:t>Global Goals </a:t>
            </a:r>
            <a:r>
              <a:rPr lang="nl-NL" b="0" i="1" dirty="0" err="1">
                <a:solidFill>
                  <a:srgbClr val="102A76"/>
                </a:solidFill>
                <a:effectLst/>
                <a:highlight>
                  <a:srgbClr val="FFFFFF"/>
                </a:highlight>
                <a:latin typeface="TheMix"/>
              </a:rPr>
              <a:t>for</a:t>
            </a:r>
            <a:r>
              <a:rPr lang="nl-NL" b="0" i="1" dirty="0">
                <a:solidFill>
                  <a:srgbClr val="102A76"/>
                </a:solidFill>
                <a:effectLst/>
                <a:highlight>
                  <a:srgbClr val="FFFFFF"/>
                </a:highlight>
                <a:latin typeface="TheMix"/>
              </a:rPr>
              <a:t> </a:t>
            </a:r>
            <a:r>
              <a:rPr lang="nl-NL" b="0" i="1" dirty="0" err="1">
                <a:solidFill>
                  <a:srgbClr val="102A76"/>
                </a:solidFill>
                <a:effectLst/>
                <a:highlight>
                  <a:srgbClr val="FFFFFF"/>
                </a:highlight>
                <a:latin typeface="TheMix"/>
              </a:rPr>
              <a:t>Sustainable</a:t>
            </a:r>
            <a:r>
              <a:rPr lang="nl-NL" b="0" i="1" dirty="0">
                <a:solidFill>
                  <a:srgbClr val="102A76"/>
                </a:solidFill>
                <a:effectLst/>
                <a:highlight>
                  <a:srgbClr val="FFFFFF"/>
                </a:highlight>
                <a:latin typeface="TheMix"/>
              </a:rPr>
              <a:t> Development</a:t>
            </a:r>
            <a:r>
              <a:rPr lang="nl-NL" b="0" i="0" dirty="0">
                <a:solidFill>
                  <a:srgbClr val="102A76"/>
                </a:solidFill>
                <a:effectLst/>
                <a:highlight>
                  <a:srgbClr val="FFFFFF"/>
                </a:highlight>
                <a:latin typeface="TheMix"/>
              </a:rPr>
              <a:t> (</a:t>
            </a:r>
            <a:r>
              <a:rPr lang="nl-NL" b="0" i="0" dirty="0" err="1">
                <a:solidFill>
                  <a:srgbClr val="102A76"/>
                </a:solidFill>
                <a:effectLst/>
                <a:highlight>
                  <a:srgbClr val="FFFFFF"/>
                </a:highlight>
                <a:latin typeface="TheMix"/>
              </a:rPr>
              <a:t>SDG’s</a:t>
            </a:r>
            <a:r>
              <a:rPr lang="nl-NL" b="0" i="0" dirty="0">
                <a:solidFill>
                  <a:srgbClr val="102A76"/>
                </a:solidFill>
                <a:effectLst/>
                <a:highlight>
                  <a:srgbClr val="FFFFFF"/>
                </a:highlight>
                <a:latin typeface="TheMix"/>
              </a:rPr>
              <a:t>):</a:t>
            </a:r>
          </a:p>
          <a:p>
            <a:pPr algn="l"/>
            <a:r>
              <a:rPr lang="nl-NL" b="0" i="0" dirty="0">
                <a:solidFill>
                  <a:srgbClr val="102A76"/>
                </a:solidFill>
                <a:effectLst/>
                <a:highlight>
                  <a:srgbClr val="FFFFFF"/>
                </a:highlight>
                <a:latin typeface="TheMix"/>
              </a:rPr>
              <a:t>Grote </a:t>
            </a:r>
            <a:r>
              <a:rPr lang="nl-NL" b="0" i="0" dirty="0" err="1">
                <a:solidFill>
                  <a:srgbClr val="102A76"/>
                </a:solidFill>
                <a:effectLst/>
                <a:highlight>
                  <a:srgbClr val="FFFFFF"/>
                </a:highlight>
                <a:latin typeface="TheMix"/>
              </a:rPr>
              <a:t>anti-racisme</a:t>
            </a:r>
            <a:r>
              <a:rPr lang="nl-NL" b="0" i="0" dirty="0">
                <a:solidFill>
                  <a:srgbClr val="102A76"/>
                </a:solidFill>
                <a:effectLst/>
                <a:highlight>
                  <a:srgbClr val="FFFFFF"/>
                </a:highlight>
                <a:latin typeface="TheMix"/>
              </a:rPr>
              <a:t> demonstraties, </a:t>
            </a:r>
            <a:r>
              <a:rPr lang="nl-NL" sz="1800" b="0" i="0" u="none" strike="noStrike" baseline="0" dirty="0">
                <a:latin typeface="STIX Two Text"/>
              </a:rPr>
              <a:t>genderongelijkheid, de klimaatcrisis </a:t>
            </a:r>
            <a:r>
              <a:rPr lang="nl-NL" b="0" i="0" dirty="0">
                <a:solidFill>
                  <a:srgbClr val="102A76"/>
                </a:solidFill>
                <a:effectLst/>
                <a:highlight>
                  <a:srgbClr val="FFFFFF"/>
                </a:highlight>
                <a:latin typeface="TheMix"/>
              </a:rPr>
              <a:t>en volksmigraties over de hele wereld. Er is een hoop gaande, en het treft ons allemaal in meer of mindere mate. De </a:t>
            </a:r>
            <a:r>
              <a:rPr lang="nl-NL" b="0" i="1" dirty="0">
                <a:solidFill>
                  <a:srgbClr val="102A76"/>
                </a:solidFill>
                <a:effectLst/>
                <a:highlight>
                  <a:srgbClr val="FFFFFF"/>
                </a:highlight>
                <a:latin typeface="TheMix"/>
              </a:rPr>
              <a:t>Global Goals </a:t>
            </a:r>
            <a:r>
              <a:rPr lang="nl-NL" b="0" i="1" dirty="0" err="1">
                <a:solidFill>
                  <a:srgbClr val="102A76"/>
                </a:solidFill>
                <a:effectLst/>
                <a:highlight>
                  <a:srgbClr val="FFFFFF"/>
                </a:highlight>
                <a:latin typeface="TheMix"/>
              </a:rPr>
              <a:t>for</a:t>
            </a:r>
            <a:r>
              <a:rPr lang="nl-NL" b="0" i="1" dirty="0">
                <a:solidFill>
                  <a:srgbClr val="102A76"/>
                </a:solidFill>
                <a:effectLst/>
                <a:highlight>
                  <a:srgbClr val="FFFFFF"/>
                </a:highlight>
                <a:latin typeface="TheMix"/>
              </a:rPr>
              <a:t> </a:t>
            </a:r>
            <a:r>
              <a:rPr lang="nl-NL" b="0" i="1" dirty="0" err="1">
                <a:solidFill>
                  <a:srgbClr val="102A76"/>
                </a:solidFill>
                <a:effectLst/>
                <a:highlight>
                  <a:srgbClr val="FFFFFF"/>
                </a:highlight>
                <a:latin typeface="TheMix"/>
              </a:rPr>
              <a:t>Sustainable</a:t>
            </a:r>
            <a:r>
              <a:rPr lang="nl-NL" b="0" i="1" dirty="0">
                <a:solidFill>
                  <a:srgbClr val="102A76"/>
                </a:solidFill>
                <a:effectLst/>
                <a:highlight>
                  <a:srgbClr val="FFFFFF"/>
                </a:highlight>
                <a:latin typeface="TheMix"/>
              </a:rPr>
              <a:t> Development</a:t>
            </a:r>
            <a:r>
              <a:rPr lang="nl-NL" b="0" i="0" dirty="0">
                <a:solidFill>
                  <a:srgbClr val="102A76"/>
                </a:solidFill>
                <a:effectLst/>
                <a:highlight>
                  <a:srgbClr val="FFFFFF"/>
                </a:highlight>
                <a:latin typeface="TheMix"/>
              </a:rPr>
              <a:t> (</a:t>
            </a:r>
            <a:r>
              <a:rPr lang="nl-NL" b="0" i="0" dirty="0" err="1">
                <a:solidFill>
                  <a:srgbClr val="102A76"/>
                </a:solidFill>
                <a:effectLst/>
                <a:highlight>
                  <a:srgbClr val="FFFFFF"/>
                </a:highlight>
                <a:latin typeface="TheMix"/>
              </a:rPr>
              <a:t>SDG’s</a:t>
            </a:r>
            <a:r>
              <a:rPr lang="nl-NL" b="0" i="0" dirty="0">
                <a:solidFill>
                  <a:srgbClr val="102A76"/>
                </a:solidFill>
                <a:effectLst/>
                <a:highlight>
                  <a:srgbClr val="FFFFFF"/>
                </a:highlight>
                <a:latin typeface="TheMix"/>
              </a:rPr>
              <a:t>) of </a:t>
            </a:r>
            <a:r>
              <a:rPr lang="nl-NL" b="0" i="1" dirty="0">
                <a:solidFill>
                  <a:srgbClr val="102A76"/>
                </a:solidFill>
                <a:effectLst/>
                <a:highlight>
                  <a:srgbClr val="FFFFFF"/>
                </a:highlight>
                <a:latin typeface="TheMix"/>
              </a:rPr>
              <a:t>Duurzame Ontwikkelingsdoelen</a:t>
            </a:r>
            <a:r>
              <a:rPr lang="nl-NL" b="0" i="0" dirty="0">
                <a:solidFill>
                  <a:srgbClr val="102A76"/>
                </a:solidFill>
                <a:effectLst/>
                <a:highlight>
                  <a:srgbClr val="FFFFFF"/>
                </a:highlight>
                <a:latin typeface="TheMix"/>
              </a:rPr>
              <a:t> zijn ons kompas om grootschalige veranderingen in goede banen te leiden. De bibliotheek - van nature een organisatie van kennisdeling, maar inmiddels veel meer dan dat - </a:t>
            </a:r>
            <a:r>
              <a:rPr lang="nl-NL" sz="1800" b="0" i="0" u="none" strike="noStrike" baseline="0" dirty="0">
                <a:latin typeface="STIX Two Text"/>
              </a:rPr>
              <a:t>kan een belangrijke bijdrage leveren aan het verwerkelijken van de </a:t>
            </a:r>
            <a:r>
              <a:rPr lang="nl-NL" sz="1800" b="0" i="0" u="none" strike="noStrike" baseline="0" dirty="0" err="1">
                <a:latin typeface="STIX Two Text"/>
              </a:rPr>
              <a:t>SDG’s</a:t>
            </a:r>
            <a:r>
              <a:rPr lang="nl-NL" sz="1800" b="0" i="0" u="none" strike="noStrike" baseline="0" dirty="0">
                <a:latin typeface="STIX Two Text"/>
              </a:rPr>
              <a:t>. Ontmoeting zit in het DNA van de bieb. Het is een plek waar we samen kunnen komen, een podium kunnen creëren om een groot aantal belangrijke gespreksonderwerpen bespreekbaar en begrijpelijk te maken voor een groot en breed publiek. De doelen worden extra benadrukt in het bibliotheekconvenant en de netwerkagenda. Ook steeds meer gemeenten werken aan de </a:t>
            </a:r>
            <a:r>
              <a:rPr lang="nl-NL" sz="1800" b="0" i="0" u="none" strike="noStrike" baseline="0" dirty="0" err="1">
                <a:latin typeface="STIX Two Text"/>
              </a:rPr>
              <a:t>SDG’s</a:t>
            </a:r>
            <a:r>
              <a:rPr lang="nl-NL" sz="1800" b="0" i="0" u="none" strike="noStrike" baseline="0" dirty="0">
                <a:latin typeface="STIX Two Text"/>
              </a:rPr>
              <a:t>. Laten we de ontwikkelingsdoelen samen gebruiken als kapstok om onze programma’s in de bibliotheek een waardevolle invulling te geven, en daarmee een duurzamer handelen te stimuleren in alle lagen van de bevolking. </a:t>
            </a:r>
          </a:p>
          <a:p>
            <a:pPr algn="l"/>
            <a:r>
              <a:rPr lang="nl-NL" sz="1800" b="0" i="0" u="none" strike="noStrike" baseline="0" dirty="0">
                <a:latin typeface="STIX Two Text"/>
              </a:rPr>
              <a:t>– tekst afkomstig uit “</a:t>
            </a:r>
            <a:r>
              <a:rPr lang="nl-NL" sz="1800" b="0" i="0" u="none" strike="noStrike" baseline="0" dirty="0">
                <a:latin typeface="The Mix Semi Bold-"/>
              </a:rPr>
              <a:t>Programmeren voor een betere wereld (</a:t>
            </a:r>
            <a:r>
              <a:rPr lang="nl-NL" sz="1800" b="0" i="0" u="none" strike="noStrike" baseline="0" dirty="0">
                <a:latin typeface="The Mix-"/>
              </a:rPr>
              <a:t>2021)” via www.sdg-bibliotheek.nl.</a:t>
            </a:r>
            <a:endParaRPr lang="nl-NL" dirty="0"/>
          </a:p>
        </p:txBody>
      </p:sp>
      <p:sp>
        <p:nvSpPr>
          <p:cNvPr id="4" name="Tijdelijke aanduiding voor dianummer 3"/>
          <p:cNvSpPr>
            <a:spLocks noGrp="1"/>
          </p:cNvSpPr>
          <p:nvPr>
            <p:ph type="sldNum" sz="quarter" idx="5"/>
          </p:nvPr>
        </p:nvSpPr>
        <p:spPr/>
        <p:txBody>
          <a:bodyPr/>
          <a:lstStyle/>
          <a:p>
            <a:fld id="{0C1C8264-BB55-1B47-B515-E8A2D1E60DA2}" type="slidenum">
              <a:rPr lang="nl-NL" smtClean="0"/>
              <a:pPr/>
              <a:t>5</a:t>
            </a:fld>
            <a:endParaRPr lang="nl-NL" dirty="0"/>
          </a:p>
        </p:txBody>
      </p:sp>
    </p:spTree>
    <p:extLst>
      <p:ext uri="{BB962C8B-B14F-4D97-AF65-F5344CB8AC3E}">
        <p14:creationId xmlns:p14="http://schemas.microsoft.com/office/powerpoint/2010/main" val="319514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5"/>
          </p:nvPr>
        </p:nvSpPr>
        <p:spPr/>
        <p:txBody>
          <a:bodyPr/>
          <a:lstStyle/>
          <a:p>
            <a:fld id="{0C1C8264-BB55-1B47-B515-E8A2D1E60DA2}" type="slidenum">
              <a:rPr lang="nl-NL" smtClean="0"/>
              <a:pPr/>
              <a:t>6</a:t>
            </a:fld>
            <a:endParaRPr lang="nl-NL" dirty="0"/>
          </a:p>
        </p:txBody>
      </p:sp>
    </p:spTree>
    <p:extLst>
      <p:ext uri="{BB962C8B-B14F-4D97-AF65-F5344CB8AC3E}">
        <p14:creationId xmlns:p14="http://schemas.microsoft.com/office/powerpoint/2010/main" val="48594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C1C8264-BB55-1B47-B515-E8A2D1E60DA2}" type="slidenum">
              <a:rPr lang="nl-NL" smtClean="0"/>
              <a:pPr/>
              <a:t>7</a:t>
            </a:fld>
            <a:endParaRPr lang="nl-NL" dirty="0"/>
          </a:p>
        </p:txBody>
      </p:sp>
    </p:spTree>
    <p:extLst>
      <p:ext uri="{BB962C8B-B14F-4D97-AF65-F5344CB8AC3E}">
        <p14:creationId xmlns:p14="http://schemas.microsoft.com/office/powerpoint/2010/main" val="373347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Toelichting: In de ambitie om te groeien van 4 miljoen leden naar 8 miljoen betrokken, vaardige en geïnspireerde bibliotheek bezoekers, ligt grote potentie bij de brede doelgroep die bibliotheken aanspreken met een stevige programmering op de lijn Persoonlijke Ontwikkeling. Deze lijn richt zich op ontmoeting, kennismaking met kunst en cultuur, en verdiepende programmering rond actuele en maatschappelijke thema’s. Daarmee maakt de lijn Persoonlijke Ontwikkeling de bibliotheek tot een aantrekkelijke en relevante plek waar inwoners in contact komen met elkaar en met andersdenkenden en zich kunnen ontwikkelen tot actieve burgers die zich kunnen uitspreken en inleven in anderen. Zo draagt de bibliotheek bij aan de ontwikkeling van essentiële samenlevingsvaardigheden voor de toekomst.</a:t>
            </a:r>
          </a:p>
          <a:p>
            <a:endParaRPr lang="nl-NL" dirty="0"/>
          </a:p>
        </p:txBody>
      </p:sp>
      <p:sp>
        <p:nvSpPr>
          <p:cNvPr id="4" name="Tijdelijke aanduiding voor dianummer 3"/>
          <p:cNvSpPr>
            <a:spLocks noGrp="1"/>
          </p:cNvSpPr>
          <p:nvPr>
            <p:ph type="sldNum" sz="quarter" idx="5"/>
          </p:nvPr>
        </p:nvSpPr>
        <p:spPr/>
        <p:txBody>
          <a:bodyPr/>
          <a:lstStyle/>
          <a:p>
            <a:fld id="{0C1C8264-BB55-1B47-B515-E8A2D1E60DA2}" type="slidenum">
              <a:rPr lang="nl-NL" smtClean="0"/>
              <a:t>8</a:t>
            </a:fld>
            <a:endParaRPr lang="nl-NL"/>
          </a:p>
        </p:txBody>
      </p:sp>
    </p:spTree>
    <p:extLst>
      <p:ext uri="{BB962C8B-B14F-4D97-AF65-F5344CB8AC3E}">
        <p14:creationId xmlns:p14="http://schemas.microsoft.com/office/powerpoint/2010/main" val="303634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Hiermee kan je de invulling van slide 4 zelf aanpassen om aan te sluiten bij </a:t>
            </a:r>
            <a:r>
              <a:rPr lang="nl-NL"/>
              <a:t>de focus van </a:t>
            </a:r>
            <a:r>
              <a:rPr lang="nl-NL" dirty="0"/>
              <a:t>jouw organisatie. </a:t>
            </a:r>
          </a:p>
        </p:txBody>
      </p:sp>
      <p:sp>
        <p:nvSpPr>
          <p:cNvPr id="4" name="Tijdelijke aanduiding voor dianummer 3"/>
          <p:cNvSpPr>
            <a:spLocks noGrp="1"/>
          </p:cNvSpPr>
          <p:nvPr>
            <p:ph type="sldNum" sz="quarter" idx="5"/>
          </p:nvPr>
        </p:nvSpPr>
        <p:spPr/>
        <p:txBody>
          <a:bodyPr/>
          <a:lstStyle/>
          <a:p>
            <a:fld id="{0C1C8264-BB55-1B47-B515-E8A2D1E60DA2}" type="slidenum">
              <a:rPr lang="nl-NL" smtClean="0"/>
              <a:pPr/>
              <a:t>10</a:t>
            </a:fld>
            <a:endParaRPr lang="nl-NL" dirty="0"/>
          </a:p>
        </p:txBody>
      </p:sp>
    </p:spTree>
    <p:extLst>
      <p:ext uri="{BB962C8B-B14F-4D97-AF65-F5344CB8AC3E}">
        <p14:creationId xmlns:p14="http://schemas.microsoft.com/office/powerpoint/2010/main" val="3447396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descr="Afbeelding met Menselijk gezicht, kleding, persoon, glimlach&#10;&#10;Automatisch gegenereerde beschrijving">
            <a:extLst>
              <a:ext uri="{FF2B5EF4-FFF2-40B4-BE49-F238E27FC236}">
                <a16:creationId xmlns:a16="http://schemas.microsoft.com/office/drawing/2014/main" id="{0C6FA720-D057-80DA-A3F3-3C7690AF73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0C287B4-C83D-6253-539F-EF904D4AC346}"/>
              </a:ext>
            </a:extLst>
          </p:cNvPr>
          <p:cNvSpPr>
            <a:spLocks noGrp="1"/>
          </p:cNvSpPr>
          <p:nvPr>
            <p:ph type="ctrTitle" hasCustomPrompt="1"/>
          </p:nvPr>
        </p:nvSpPr>
        <p:spPr>
          <a:xfrm>
            <a:off x="5293360" y="859317"/>
            <a:ext cx="5720080" cy="2387600"/>
          </a:xfrm>
        </p:spPr>
        <p:txBody>
          <a:bodyPr anchor="b">
            <a:normAutofit/>
          </a:bodyPr>
          <a:lstStyle>
            <a:lvl1pPr algn="l">
              <a:defRPr sz="5400">
                <a:solidFill>
                  <a:schemeClr val="bg1"/>
                </a:solidFill>
              </a:defRPr>
            </a:lvl1pPr>
          </a:lstStyle>
          <a:p>
            <a:r>
              <a:rPr lang="nl-NL" dirty="0"/>
              <a:t>Persoonlijke ontwikkeling in de bibliotheek</a:t>
            </a:r>
          </a:p>
        </p:txBody>
      </p:sp>
      <p:sp>
        <p:nvSpPr>
          <p:cNvPr id="3" name="Ondertitel 2">
            <a:extLst>
              <a:ext uri="{FF2B5EF4-FFF2-40B4-BE49-F238E27FC236}">
                <a16:creationId xmlns:a16="http://schemas.microsoft.com/office/drawing/2014/main" id="{EF14019B-D863-8FBD-164B-11357BD514AF}"/>
              </a:ext>
            </a:extLst>
          </p:cNvPr>
          <p:cNvSpPr>
            <a:spLocks noGrp="1"/>
          </p:cNvSpPr>
          <p:nvPr>
            <p:ph type="subTitle" idx="1" hasCustomPrompt="1"/>
          </p:nvPr>
        </p:nvSpPr>
        <p:spPr>
          <a:xfrm>
            <a:off x="5293360" y="3526634"/>
            <a:ext cx="5720080" cy="1468120"/>
          </a:xfrm>
        </p:spPr>
        <p:txBody>
          <a:bodyPr>
            <a:normAutofit/>
          </a:bodyPr>
          <a:lstStyle>
            <a:lvl1pPr marL="0" indent="0" algn="l">
              <a:buNone/>
              <a:defRPr sz="36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“Ter verdieping, verrijking </a:t>
            </a:r>
            <a:br>
              <a:rPr lang="nl-NL" dirty="0"/>
            </a:br>
            <a:r>
              <a:rPr lang="nl-NL" dirty="0"/>
              <a:t>  en ontspanning”</a:t>
            </a:r>
          </a:p>
        </p:txBody>
      </p:sp>
      <p:sp>
        <p:nvSpPr>
          <p:cNvPr id="4" name="Tijdelijke aanduiding voor datum 3">
            <a:extLst>
              <a:ext uri="{FF2B5EF4-FFF2-40B4-BE49-F238E27FC236}">
                <a16:creationId xmlns:a16="http://schemas.microsoft.com/office/drawing/2014/main" id="{02A8F4B1-7898-D876-6E4C-2C154B89ADD9}"/>
              </a:ext>
            </a:extLst>
          </p:cNvPr>
          <p:cNvSpPr>
            <a:spLocks noGrp="1"/>
          </p:cNvSpPr>
          <p:nvPr>
            <p:ph type="dt" sz="half" idx="10"/>
          </p:nvPr>
        </p:nvSpPr>
        <p:spPr/>
        <p:txBody>
          <a:bodyPr/>
          <a:lstStyle/>
          <a:p>
            <a:fld id="{89AA4492-54D6-6445-84FB-CE47A8088693}" type="datetimeFigureOut">
              <a:rPr lang="nl-NL" smtClean="0"/>
              <a:t>26-8-2024</a:t>
            </a:fld>
            <a:endParaRPr lang="nl-NL"/>
          </a:p>
        </p:txBody>
      </p:sp>
      <p:sp>
        <p:nvSpPr>
          <p:cNvPr id="5" name="Tijdelijke aanduiding voor voettekst 4">
            <a:extLst>
              <a:ext uri="{FF2B5EF4-FFF2-40B4-BE49-F238E27FC236}">
                <a16:creationId xmlns:a16="http://schemas.microsoft.com/office/drawing/2014/main" id="{A04D1F56-C92B-BE65-6478-C6FD75D68C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6B8F713-30D0-AE77-4DF6-8BEA11AE8B51}"/>
              </a:ext>
            </a:extLst>
          </p:cNvPr>
          <p:cNvSpPr>
            <a:spLocks noGrp="1"/>
          </p:cNvSpPr>
          <p:nvPr>
            <p:ph type="sldNum" sz="quarter" idx="12"/>
          </p:nvPr>
        </p:nvSpPr>
        <p:spPr/>
        <p:txBody>
          <a:bodyPr/>
          <a:lstStyle/>
          <a:p>
            <a:fld id="{29B099AC-605E-A649-BC25-70AA9DE357D9}" type="slidenum">
              <a:rPr lang="nl-NL" smtClean="0"/>
              <a:t>‹nr.›</a:t>
            </a:fld>
            <a:endParaRPr lang="nl-NL"/>
          </a:p>
        </p:txBody>
      </p:sp>
      <p:sp>
        <p:nvSpPr>
          <p:cNvPr id="10" name="Rechthoek 9">
            <a:extLst>
              <a:ext uri="{FF2B5EF4-FFF2-40B4-BE49-F238E27FC236}">
                <a16:creationId xmlns:a16="http://schemas.microsoft.com/office/drawing/2014/main" id="{2EA5CB7B-65A5-7BC3-7B9C-DB13BDB5C610}"/>
              </a:ext>
            </a:extLst>
          </p:cNvPr>
          <p:cNvSpPr/>
          <p:nvPr userDrawn="1"/>
        </p:nvSpPr>
        <p:spPr>
          <a:xfrm>
            <a:off x="0" y="5799550"/>
            <a:ext cx="12192000" cy="1058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grpSp>
        <p:nvGrpSpPr>
          <p:cNvPr id="17" name="Groep 16">
            <a:extLst>
              <a:ext uri="{FF2B5EF4-FFF2-40B4-BE49-F238E27FC236}">
                <a16:creationId xmlns:a16="http://schemas.microsoft.com/office/drawing/2014/main" id="{99EBF2BF-C90F-3C02-AC83-4EA20E12815B}"/>
              </a:ext>
            </a:extLst>
          </p:cNvPr>
          <p:cNvGrpSpPr/>
          <p:nvPr userDrawn="1"/>
        </p:nvGrpSpPr>
        <p:grpSpPr>
          <a:xfrm>
            <a:off x="7403260" y="6050071"/>
            <a:ext cx="4227243" cy="531747"/>
            <a:chOff x="8997733" y="6045656"/>
            <a:chExt cx="2469932" cy="310694"/>
          </a:xfrm>
        </p:grpSpPr>
        <p:pic>
          <p:nvPicPr>
            <p:cNvPr id="12" name="Graphic 11">
              <a:extLst>
                <a:ext uri="{FF2B5EF4-FFF2-40B4-BE49-F238E27FC236}">
                  <a16:creationId xmlns:a16="http://schemas.microsoft.com/office/drawing/2014/main" id="{5D2E8C5B-92F4-FA38-138B-7DCA82BB6A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45365" y="6045656"/>
              <a:ext cx="622300" cy="292100"/>
            </a:xfrm>
            <a:prstGeom prst="rect">
              <a:avLst/>
            </a:prstGeom>
          </p:spPr>
        </p:pic>
        <p:pic>
          <p:nvPicPr>
            <p:cNvPr id="14" name="Graphic 13">
              <a:extLst>
                <a:ext uri="{FF2B5EF4-FFF2-40B4-BE49-F238E27FC236}">
                  <a16:creationId xmlns:a16="http://schemas.microsoft.com/office/drawing/2014/main" id="{7D31C53B-4C3C-C6D2-19F8-15D665C7CF1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921549" y="6102350"/>
              <a:ext cx="622300" cy="254000"/>
            </a:xfrm>
            <a:prstGeom prst="rect">
              <a:avLst/>
            </a:prstGeom>
          </p:spPr>
        </p:pic>
        <p:pic>
          <p:nvPicPr>
            <p:cNvPr id="16" name="Graphic 15">
              <a:extLst>
                <a:ext uri="{FF2B5EF4-FFF2-40B4-BE49-F238E27FC236}">
                  <a16:creationId xmlns:a16="http://schemas.microsoft.com/office/drawing/2014/main" id="{8C9278B2-6B91-1D85-4E08-40DC152672D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997733" y="6102350"/>
              <a:ext cx="622300" cy="254000"/>
            </a:xfrm>
            <a:prstGeom prst="rect">
              <a:avLst/>
            </a:prstGeom>
          </p:spPr>
        </p:pic>
      </p:grpSp>
    </p:spTree>
    <p:extLst>
      <p:ext uri="{BB962C8B-B14F-4D97-AF65-F5344CB8AC3E}">
        <p14:creationId xmlns:p14="http://schemas.microsoft.com/office/powerpoint/2010/main" val="399486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5D524-DD16-3E52-0E6F-CE82072A7552}"/>
              </a:ext>
            </a:extLst>
          </p:cNvPr>
          <p:cNvSpPr>
            <a:spLocks noGrp="1"/>
          </p:cNvSpPr>
          <p:nvPr>
            <p:ph type="title"/>
          </p:nvPr>
        </p:nvSpPr>
        <p:spPr/>
        <p:txBody>
          <a:bodyPr wrap="square"/>
          <a:lstStyle>
            <a:lvl1pPr>
              <a:defRPr>
                <a:solidFill>
                  <a:srgbClr val="22398A"/>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B62BDBD6-B7CE-AB7D-24B9-BD279E112F41}"/>
              </a:ext>
            </a:extLst>
          </p:cNvPr>
          <p:cNvSpPr>
            <a:spLocks noGrp="1"/>
          </p:cNvSpPr>
          <p:nvPr>
            <p:ph idx="1"/>
          </p:nvPr>
        </p:nvSpPr>
        <p:spPr>
          <a:xfrm>
            <a:off x="838200" y="1622425"/>
            <a:ext cx="10515600" cy="4351338"/>
          </a:xfrm>
        </p:spPr>
        <p:txBody>
          <a:bodyPr wrap="square"/>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61601186-48C2-A7A6-A286-6822E96BC812}"/>
              </a:ext>
            </a:extLst>
          </p:cNvPr>
          <p:cNvSpPr>
            <a:spLocks noGrp="1"/>
          </p:cNvSpPr>
          <p:nvPr>
            <p:ph type="dt" sz="half" idx="10"/>
          </p:nvPr>
        </p:nvSpPr>
        <p:spPr/>
        <p:txBody>
          <a:bodyPr/>
          <a:lstStyle/>
          <a:p>
            <a:fld id="{89AA4492-54D6-6445-84FB-CE47A8088693}" type="datetimeFigureOut">
              <a:rPr lang="nl-NL" smtClean="0"/>
              <a:t>26-8-2024</a:t>
            </a:fld>
            <a:endParaRPr lang="nl-NL"/>
          </a:p>
        </p:txBody>
      </p:sp>
      <p:sp>
        <p:nvSpPr>
          <p:cNvPr id="5" name="Tijdelijke aanduiding voor voettekst 4">
            <a:extLst>
              <a:ext uri="{FF2B5EF4-FFF2-40B4-BE49-F238E27FC236}">
                <a16:creationId xmlns:a16="http://schemas.microsoft.com/office/drawing/2014/main" id="{27B5320D-21E6-8691-FC79-8218CD0542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CFE377-05C0-4646-E629-790437F686EE}"/>
              </a:ext>
            </a:extLst>
          </p:cNvPr>
          <p:cNvSpPr>
            <a:spLocks noGrp="1"/>
          </p:cNvSpPr>
          <p:nvPr>
            <p:ph type="sldNum" sz="quarter" idx="12"/>
          </p:nvPr>
        </p:nvSpPr>
        <p:spPr/>
        <p:txBody>
          <a:bodyPr/>
          <a:lstStyle/>
          <a:p>
            <a:fld id="{29B099AC-605E-A649-BC25-70AA9DE357D9}" type="slidenum">
              <a:rPr lang="nl-NL" smtClean="0"/>
              <a:t>‹nr.›</a:t>
            </a:fld>
            <a:endParaRPr lang="nl-NL"/>
          </a:p>
        </p:txBody>
      </p:sp>
      <p:cxnSp>
        <p:nvCxnSpPr>
          <p:cNvPr id="8" name="Rechte verbindingslijn 7">
            <a:extLst>
              <a:ext uri="{FF2B5EF4-FFF2-40B4-BE49-F238E27FC236}">
                <a16:creationId xmlns:a16="http://schemas.microsoft.com/office/drawing/2014/main" id="{42C70069-9B24-92DD-1BDD-7708BCB235B6}"/>
              </a:ext>
            </a:extLst>
          </p:cNvPr>
          <p:cNvCxnSpPr/>
          <p:nvPr userDrawn="1"/>
        </p:nvCxnSpPr>
        <p:spPr>
          <a:xfrm>
            <a:off x="838200" y="1249680"/>
            <a:ext cx="1260000" cy="0"/>
          </a:xfrm>
          <a:prstGeom prst="line">
            <a:avLst/>
          </a:prstGeom>
          <a:ln w="28575">
            <a:solidFill>
              <a:srgbClr val="EF7D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62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CFFCBF3-563B-8AEC-44D8-26221D3A2509}"/>
              </a:ext>
            </a:extLst>
          </p:cNvPr>
          <p:cNvSpPr/>
          <p:nvPr userDrawn="1"/>
        </p:nvSpPr>
        <p:spPr>
          <a:xfrm>
            <a:off x="0" y="0"/>
            <a:ext cx="12192000" cy="6858000"/>
          </a:xfrm>
          <a:prstGeom prst="rect">
            <a:avLst/>
          </a:prstGeom>
          <a:solidFill>
            <a:srgbClr val="223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sp>
        <p:nvSpPr>
          <p:cNvPr id="2" name="Titel 1">
            <a:extLst>
              <a:ext uri="{FF2B5EF4-FFF2-40B4-BE49-F238E27FC236}">
                <a16:creationId xmlns:a16="http://schemas.microsoft.com/office/drawing/2014/main" id="{8C95D524-DD16-3E52-0E6F-CE82072A7552}"/>
              </a:ext>
            </a:extLst>
          </p:cNvPr>
          <p:cNvSpPr>
            <a:spLocks noGrp="1"/>
          </p:cNvSpPr>
          <p:nvPr>
            <p:ph type="title"/>
          </p:nvPr>
        </p:nvSpPr>
        <p:spPr/>
        <p:txBody>
          <a:bodyPr wrap="square"/>
          <a:lstStyle>
            <a:lvl1pPr>
              <a:defRPr>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B62BDBD6-B7CE-AB7D-24B9-BD279E112F41}"/>
              </a:ext>
            </a:extLst>
          </p:cNvPr>
          <p:cNvSpPr>
            <a:spLocks noGrp="1"/>
          </p:cNvSpPr>
          <p:nvPr>
            <p:ph idx="1"/>
          </p:nvPr>
        </p:nvSpPr>
        <p:spPr>
          <a:xfrm>
            <a:off x="838200" y="1622425"/>
            <a:ext cx="10515600" cy="4351338"/>
          </a:xfrm>
        </p:spPr>
        <p:txBody>
          <a:bodyPr wrap="square"/>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61601186-48C2-A7A6-A286-6822E96BC812}"/>
              </a:ext>
            </a:extLst>
          </p:cNvPr>
          <p:cNvSpPr>
            <a:spLocks noGrp="1"/>
          </p:cNvSpPr>
          <p:nvPr>
            <p:ph type="dt" sz="half" idx="10"/>
          </p:nvPr>
        </p:nvSpPr>
        <p:spPr/>
        <p:txBody>
          <a:bodyPr/>
          <a:lstStyle/>
          <a:p>
            <a:fld id="{89AA4492-54D6-6445-84FB-CE47A8088693}" type="datetimeFigureOut">
              <a:rPr lang="nl-NL" smtClean="0"/>
              <a:t>26-8-2024</a:t>
            </a:fld>
            <a:endParaRPr lang="nl-NL"/>
          </a:p>
        </p:txBody>
      </p:sp>
      <p:sp>
        <p:nvSpPr>
          <p:cNvPr id="5" name="Tijdelijke aanduiding voor voettekst 4">
            <a:extLst>
              <a:ext uri="{FF2B5EF4-FFF2-40B4-BE49-F238E27FC236}">
                <a16:creationId xmlns:a16="http://schemas.microsoft.com/office/drawing/2014/main" id="{27B5320D-21E6-8691-FC79-8218CD0542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CFE377-05C0-4646-E629-790437F686EE}"/>
              </a:ext>
            </a:extLst>
          </p:cNvPr>
          <p:cNvSpPr>
            <a:spLocks noGrp="1"/>
          </p:cNvSpPr>
          <p:nvPr>
            <p:ph type="sldNum" sz="quarter" idx="12"/>
          </p:nvPr>
        </p:nvSpPr>
        <p:spPr/>
        <p:txBody>
          <a:bodyPr/>
          <a:lstStyle/>
          <a:p>
            <a:fld id="{29B099AC-605E-A649-BC25-70AA9DE357D9}" type="slidenum">
              <a:rPr lang="nl-NL" smtClean="0"/>
              <a:t>‹nr.›</a:t>
            </a:fld>
            <a:endParaRPr lang="nl-NL"/>
          </a:p>
        </p:txBody>
      </p:sp>
      <p:cxnSp>
        <p:nvCxnSpPr>
          <p:cNvPr id="8" name="Rechte verbindingslijn 7">
            <a:extLst>
              <a:ext uri="{FF2B5EF4-FFF2-40B4-BE49-F238E27FC236}">
                <a16:creationId xmlns:a16="http://schemas.microsoft.com/office/drawing/2014/main" id="{42C70069-9B24-92DD-1BDD-7708BCB235B6}"/>
              </a:ext>
            </a:extLst>
          </p:cNvPr>
          <p:cNvCxnSpPr/>
          <p:nvPr userDrawn="1"/>
        </p:nvCxnSpPr>
        <p:spPr>
          <a:xfrm>
            <a:off x="838200" y="1249680"/>
            <a:ext cx="1260000" cy="0"/>
          </a:xfrm>
          <a:prstGeom prst="line">
            <a:avLst/>
          </a:prstGeom>
          <a:ln w="28575">
            <a:solidFill>
              <a:srgbClr val="EF7D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68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CFFCBF3-563B-8AEC-44D8-26221D3A2509}"/>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EF7D59"/>
              </a:solidFill>
              <a:latin typeface="Calibri" panose="020F0502020204030204" pitchFamily="34" charset="0"/>
            </a:endParaRPr>
          </a:p>
        </p:txBody>
      </p:sp>
      <p:sp>
        <p:nvSpPr>
          <p:cNvPr id="2" name="Titel 1">
            <a:extLst>
              <a:ext uri="{FF2B5EF4-FFF2-40B4-BE49-F238E27FC236}">
                <a16:creationId xmlns:a16="http://schemas.microsoft.com/office/drawing/2014/main" id="{8C95D524-DD16-3E52-0E6F-CE82072A7552}"/>
              </a:ext>
            </a:extLst>
          </p:cNvPr>
          <p:cNvSpPr>
            <a:spLocks noGrp="1"/>
          </p:cNvSpPr>
          <p:nvPr>
            <p:ph type="title"/>
          </p:nvPr>
        </p:nvSpPr>
        <p:spPr/>
        <p:txBody>
          <a:bodyPr/>
          <a:lstStyle>
            <a:lvl1pPr>
              <a:defRPr>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B62BDBD6-B7CE-AB7D-24B9-BD279E112F41}"/>
              </a:ext>
            </a:extLst>
          </p:cNvPr>
          <p:cNvSpPr>
            <a:spLocks noGrp="1"/>
          </p:cNvSpPr>
          <p:nvPr>
            <p:ph idx="1"/>
          </p:nvPr>
        </p:nvSpPr>
        <p:spPr>
          <a:xfrm>
            <a:off x="838200" y="16224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61601186-48C2-A7A6-A286-6822E96BC812}"/>
              </a:ext>
            </a:extLst>
          </p:cNvPr>
          <p:cNvSpPr>
            <a:spLocks noGrp="1"/>
          </p:cNvSpPr>
          <p:nvPr>
            <p:ph type="dt" sz="half" idx="10"/>
          </p:nvPr>
        </p:nvSpPr>
        <p:spPr/>
        <p:txBody>
          <a:bodyPr/>
          <a:lstStyle/>
          <a:p>
            <a:fld id="{89AA4492-54D6-6445-84FB-CE47A8088693}" type="datetimeFigureOut">
              <a:rPr lang="nl-NL" smtClean="0"/>
              <a:t>26-8-2024</a:t>
            </a:fld>
            <a:endParaRPr lang="nl-NL"/>
          </a:p>
        </p:txBody>
      </p:sp>
      <p:sp>
        <p:nvSpPr>
          <p:cNvPr id="5" name="Tijdelijke aanduiding voor voettekst 4">
            <a:extLst>
              <a:ext uri="{FF2B5EF4-FFF2-40B4-BE49-F238E27FC236}">
                <a16:creationId xmlns:a16="http://schemas.microsoft.com/office/drawing/2014/main" id="{27B5320D-21E6-8691-FC79-8218CD0542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CFE377-05C0-4646-E629-790437F686EE}"/>
              </a:ext>
            </a:extLst>
          </p:cNvPr>
          <p:cNvSpPr>
            <a:spLocks noGrp="1"/>
          </p:cNvSpPr>
          <p:nvPr>
            <p:ph type="sldNum" sz="quarter" idx="12"/>
          </p:nvPr>
        </p:nvSpPr>
        <p:spPr/>
        <p:txBody>
          <a:bodyPr/>
          <a:lstStyle/>
          <a:p>
            <a:fld id="{29B099AC-605E-A649-BC25-70AA9DE357D9}" type="slidenum">
              <a:rPr lang="nl-NL" smtClean="0"/>
              <a:t>‹nr.›</a:t>
            </a:fld>
            <a:endParaRPr lang="nl-NL"/>
          </a:p>
        </p:txBody>
      </p:sp>
      <p:cxnSp>
        <p:nvCxnSpPr>
          <p:cNvPr id="8" name="Rechte verbindingslijn 7">
            <a:extLst>
              <a:ext uri="{FF2B5EF4-FFF2-40B4-BE49-F238E27FC236}">
                <a16:creationId xmlns:a16="http://schemas.microsoft.com/office/drawing/2014/main" id="{42C70069-9B24-92DD-1BDD-7708BCB235B6}"/>
              </a:ext>
            </a:extLst>
          </p:cNvPr>
          <p:cNvCxnSpPr/>
          <p:nvPr userDrawn="1"/>
        </p:nvCxnSpPr>
        <p:spPr>
          <a:xfrm>
            <a:off x="838200" y="1249680"/>
            <a:ext cx="1260000" cy="0"/>
          </a:xfrm>
          <a:prstGeom prst="line">
            <a:avLst/>
          </a:prstGeom>
          <a:ln w="28575">
            <a:solidFill>
              <a:srgbClr val="22398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57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5D534-04F3-04D5-8A1B-AB3808641BE7}"/>
              </a:ext>
            </a:extLst>
          </p:cNvPr>
          <p:cNvSpPr>
            <a:spLocks noGrp="1"/>
          </p:cNvSpPr>
          <p:nvPr>
            <p:ph type="title"/>
          </p:nvPr>
        </p:nvSpPr>
        <p:spPr/>
        <p:txBody>
          <a:bodyPr wrap="square"/>
          <a:lstStyle>
            <a:lvl1pPr>
              <a:defRPr>
                <a:solidFill>
                  <a:srgbClr val="22398A"/>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E30CA26E-5285-3FAE-6E55-3F678E3256E3}"/>
              </a:ext>
            </a:extLst>
          </p:cNvPr>
          <p:cNvSpPr>
            <a:spLocks noGrp="1"/>
          </p:cNvSpPr>
          <p:nvPr>
            <p:ph sz="half" idx="1"/>
          </p:nvPr>
        </p:nvSpPr>
        <p:spPr>
          <a:xfrm>
            <a:off x="838200" y="1602105"/>
            <a:ext cx="5181600" cy="4351338"/>
          </a:xfrm>
        </p:spPr>
        <p:txBody>
          <a:bodyPr wrap="square"/>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6B93399-98FE-B0A1-738D-16E58C273E35}"/>
              </a:ext>
            </a:extLst>
          </p:cNvPr>
          <p:cNvSpPr>
            <a:spLocks noGrp="1"/>
          </p:cNvSpPr>
          <p:nvPr>
            <p:ph sz="half" idx="2"/>
          </p:nvPr>
        </p:nvSpPr>
        <p:spPr>
          <a:xfrm>
            <a:off x="6172200" y="1602105"/>
            <a:ext cx="5181600" cy="4351338"/>
          </a:xfrm>
        </p:spPr>
        <p:txBody>
          <a:bodyPr wrap="square"/>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65FDD4-9FC7-17F6-A582-C966BE277DDB}"/>
              </a:ext>
            </a:extLst>
          </p:cNvPr>
          <p:cNvSpPr>
            <a:spLocks noGrp="1"/>
          </p:cNvSpPr>
          <p:nvPr>
            <p:ph type="dt" sz="half" idx="10"/>
          </p:nvPr>
        </p:nvSpPr>
        <p:spPr/>
        <p:txBody>
          <a:bodyPr/>
          <a:lstStyle/>
          <a:p>
            <a:fld id="{89AA4492-54D6-6445-84FB-CE47A8088693}" type="datetimeFigureOut">
              <a:rPr lang="nl-NL" smtClean="0"/>
              <a:t>26-8-2024</a:t>
            </a:fld>
            <a:endParaRPr lang="nl-NL"/>
          </a:p>
        </p:txBody>
      </p:sp>
      <p:sp>
        <p:nvSpPr>
          <p:cNvPr id="6" name="Tijdelijke aanduiding voor voettekst 5">
            <a:extLst>
              <a:ext uri="{FF2B5EF4-FFF2-40B4-BE49-F238E27FC236}">
                <a16:creationId xmlns:a16="http://schemas.microsoft.com/office/drawing/2014/main" id="{1D4FEE09-9B77-7DB1-60FF-F999EBF401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29C688D-EEB0-718B-4023-20D4E871B53A}"/>
              </a:ext>
            </a:extLst>
          </p:cNvPr>
          <p:cNvSpPr>
            <a:spLocks noGrp="1"/>
          </p:cNvSpPr>
          <p:nvPr>
            <p:ph type="sldNum" sz="quarter" idx="12"/>
          </p:nvPr>
        </p:nvSpPr>
        <p:spPr/>
        <p:txBody>
          <a:bodyPr/>
          <a:lstStyle/>
          <a:p>
            <a:fld id="{29B099AC-605E-A649-BC25-70AA9DE357D9}" type="slidenum">
              <a:rPr lang="nl-NL" smtClean="0"/>
              <a:t>‹nr.›</a:t>
            </a:fld>
            <a:endParaRPr lang="nl-NL"/>
          </a:p>
        </p:txBody>
      </p:sp>
      <p:cxnSp>
        <p:nvCxnSpPr>
          <p:cNvPr id="8" name="Rechte verbindingslijn 7">
            <a:extLst>
              <a:ext uri="{FF2B5EF4-FFF2-40B4-BE49-F238E27FC236}">
                <a16:creationId xmlns:a16="http://schemas.microsoft.com/office/drawing/2014/main" id="{40302134-C88C-A8E2-503A-833C1238C563}"/>
              </a:ext>
            </a:extLst>
          </p:cNvPr>
          <p:cNvCxnSpPr/>
          <p:nvPr userDrawn="1"/>
        </p:nvCxnSpPr>
        <p:spPr>
          <a:xfrm>
            <a:off x="838200" y="1249680"/>
            <a:ext cx="1260000" cy="0"/>
          </a:xfrm>
          <a:prstGeom prst="line">
            <a:avLst/>
          </a:prstGeom>
          <a:ln w="28575">
            <a:solidFill>
              <a:srgbClr val="EF7D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05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A2F109A4-E98D-C6DA-7520-5245C05679F7}"/>
              </a:ext>
            </a:extLst>
          </p:cNvPr>
          <p:cNvSpPr/>
          <p:nvPr userDrawn="1"/>
        </p:nvSpPr>
        <p:spPr>
          <a:xfrm>
            <a:off x="0" y="0"/>
            <a:ext cx="12192000" cy="6858000"/>
          </a:xfrm>
          <a:prstGeom prst="rect">
            <a:avLst/>
          </a:prstGeom>
          <a:solidFill>
            <a:srgbClr val="223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sp>
        <p:nvSpPr>
          <p:cNvPr id="2" name="Titel 1">
            <a:extLst>
              <a:ext uri="{FF2B5EF4-FFF2-40B4-BE49-F238E27FC236}">
                <a16:creationId xmlns:a16="http://schemas.microsoft.com/office/drawing/2014/main" id="{D195D534-04F3-04D5-8A1B-AB3808641BE7}"/>
              </a:ext>
            </a:extLst>
          </p:cNvPr>
          <p:cNvSpPr>
            <a:spLocks noGrp="1"/>
          </p:cNvSpPr>
          <p:nvPr>
            <p:ph type="title"/>
          </p:nvPr>
        </p:nvSpPr>
        <p:spPr/>
        <p:txBody>
          <a:bodyPr wrap="square"/>
          <a:lstStyle>
            <a:lvl1pPr>
              <a:defRPr>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E30CA26E-5285-3FAE-6E55-3F678E3256E3}"/>
              </a:ext>
            </a:extLst>
          </p:cNvPr>
          <p:cNvSpPr>
            <a:spLocks noGrp="1"/>
          </p:cNvSpPr>
          <p:nvPr>
            <p:ph sz="half" idx="1"/>
          </p:nvPr>
        </p:nvSpPr>
        <p:spPr>
          <a:xfrm>
            <a:off x="838200" y="1602105"/>
            <a:ext cx="5181600" cy="4351338"/>
          </a:xfrm>
        </p:spPr>
        <p:txBody>
          <a:bodyPr wrap="square"/>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6B93399-98FE-B0A1-738D-16E58C273E35}"/>
              </a:ext>
            </a:extLst>
          </p:cNvPr>
          <p:cNvSpPr>
            <a:spLocks noGrp="1"/>
          </p:cNvSpPr>
          <p:nvPr>
            <p:ph sz="half" idx="2"/>
          </p:nvPr>
        </p:nvSpPr>
        <p:spPr>
          <a:xfrm>
            <a:off x="6172200" y="1602105"/>
            <a:ext cx="5181600" cy="4351338"/>
          </a:xfrm>
        </p:spPr>
        <p:txBody>
          <a:bodyPr wrap="square"/>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65FDD4-9FC7-17F6-A582-C966BE277DDB}"/>
              </a:ext>
            </a:extLst>
          </p:cNvPr>
          <p:cNvSpPr>
            <a:spLocks noGrp="1"/>
          </p:cNvSpPr>
          <p:nvPr>
            <p:ph type="dt" sz="half" idx="10"/>
          </p:nvPr>
        </p:nvSpPr>
        <p:spPr/>
        <p:txBody>
          <a:bodyPr/>
          <a:lstStyle/>
          <a:p>
            <a:fld id="{89AA4492-54D6-6445-84FB-CE47A8088693}" type="datetimeFigureOut">
              <a:rPr lang="nl-NL" smtClean="0"/>
              <a:t>26-8-2024</a:t>
            </a:fld>
            <a:endParaRPr lang="nl-NL"/>
          </a:p>
        </p:txBody>
      </p:sp>
      <p:sp>
        <p:nvSpPr>
          <p:cNvPr id="6" name="Tijdelijke aanduiding voor voettekst 5">
            <a:extLst>
              <a:ext uri="{FF2B5EF4-FFF2-40B4-BE49-F238E27FC236}">
                <a16:creationId xmlns:a16="http://schemas.microsoft.com/office/drawing/2014/main" id="{1D4FEE09-9B77-7DB1-60FF-F999EBF401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29C688D-EEB0-718B-4023-20D4E871B53A}"/>
              </a:ext>
            </a:extLst>
          </p:cNvPr>
          <p:cNvSpPr>
            <a:spLocks noGrp="1"/>
          </p:cNvSpPr>
          <p:nvPr>
            <p:ph type="sldNum" sz="quarter" idx="12"/>
          </p:nvPr>
        </p:nvSpPr>
        <p:spPr/>
        <p:txBody>
          <a:bodyPr/>
          <a:lstStyle/>
          <a:p>
            <a:fld id="{29B099AC-605E-A649-BC25-70AA9DE357D9}" type="slidenum">
              <a:rPr lang="nl-NL" smtClean="0"/>
              <a:t>‹nr.›</a:t>
            </a:fld>
            <a:endParaRPr lang="nl-NL"/>
          </a:p>
        </p:txBody>
      </p:sp>
      <p:cxnSp>
        <p:nvCxnSpPr>
          <p:cNvPr id="8" name="Rechte verbindingslijn 7">
            <a:extLst>
              <a:ext uri="{FF2B5EF4-FFF2-40B4-BE49-F238E27FC236}">
                <a16:creationId xmlns:a16="http://schemas.microsoft.com/office/drawing/2014/main" id="{40302134-C88C-A8E2-503A-833C1238C563}"/>
              </a:ext>
            </a:extLst>
          </p:cNvPr>
          <p:cNvCxnSpPr/>
          <p:nvPr userDrawn="1"/>
        </p:nvCxnSpPr>
        <p:spPr>
          <a:xfrm>
            <a:off x="838200" y="1249680"/>
            <a:ext cx="1260000" cy="0"/>
          </a:xfrm>
          <a:prstGeom prst="line">
            <a:avLst/>
          </a:prstGeom>
          <a:ln w="28575">
            <a:solidFill>
              <a:srgbClr val="EF7D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08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Inhoud van twe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A2F109A4-E98D-C6DA-7520-5245C05679F7}"/>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sp>
        <p:nvSpPr>
          <p:cNvPr id="2" name="Titel 1">
            <a:extLst>
              <a:ext uri="{FF2B5EF4-FFF2-40B4-BE49-F238E27FC236}">
                <a16:creationId xmlns:a16="http://schemas.microsoft.com/office/drawing/2014/main" id="{D195D534-04F3-04D5-8A1B-AB3808641BE7}"/>
              </a:ext>
            </a:extLst>
          </p:cNvPr>
          <p:cNvSpPr>
            <a:spLocks noGrp="1"/>
          </p:cNvSpPr>
          <p:nvPr>
            <p:ph type="title"/>
          </p:nvPr>
        </p:nvSpPr>
        <p:spPr/>
        <p:txBody>
          <a:bodyPr wrap="square"/>
          <a:lstStyle>
            <a:lvl1pPr>
              <a:defRPr>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E30CA26E-5285-3FAE-6E55-3F678E3256E3}"/>
              </a:ext>
            </a:extLst>
          </p:cNvPr>
          <p:cNvSpPr>
            <a:spLocks noGrp="1"/>
          </p:cNvSpPr>
          <p:nvPr>
            <p:ph sz="half" idx="1"/>
          </p:nvPr>
        </p:nvSpPr>
        <p:spPr>
          <a:xfrm>
            <a:off x="838200" y="1602105"/>
            <a:ext cx="5181600" cy="4351338"/>
          </a:xfrm>
        </p:spPr>
        <p:txBody>
          <a:bodyPr wrap="square"/>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6B93399-98FE-B0A1-738D-16E58C273E35}"/>
              </a:ext>
            </a:extLst>
          </p:cNvPr>
          <p:cNvSpPr>
            <a:spLocks noGrp="1"/>
          </p:cNvSpPr>
          <p:nvPr>
            <p:ph sz="half" idx="2"/>
          </p:nvPr>
        </p:nvSpPr>
        <p:spPr>
          <a:xfrm>
            <a:off x="6172200" y="1602105"/>
            <a:ext cx="5181600" cy="4351338"/>
          </a:xfrm>
        </p:spPr>
        <p:txBody>
          <a:bodyPr wrap="square"/>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65FDD4-9FC7-17F6-A582-C966BE277DDB}"/>
              </a:ext>
            </a:extLst>
          </p:cNvPr>
          <p:cNvSpPr>
            <a:spLocks noGrp="1"/>
          </p:cNvSpPr>
          <p:nvPr>
            <p:ph type="dt" sz="half" idx="10"/>
          </p:nvPr>
        </p:nvSpPr>
        <p:spPr/>
        <p:txBody>
          <a:bodyPr/>
          <a:lstStyle/>
          <a:p>
            <a:fld id="{89AA4492-54D6-6445-84FB-CE47A8088693}" type="datetimeFigureOut">
              <a:rPr lang="nl-NL" smtClean="0"/>
              <a:t>26-8-2024</a:t>
            </a:fld>
            <a:endParaRPr lang="nl-NL"/>
          </a:p>
        </p:txBody>
      </p:sp>
      <p:sp>
        <p:nvSpPr>
          <p:cNvPr id="6" name="Tijdelijke aanduiding voor voettekst 5">
            <a:extLst>
              <a:ext uri="{FF2B5EF4-FFF2-40B4-BE49-F238E27FC236}">
                <a16:creationId xmlns:a16="http://schemas.microsoft.com/office/drawing/2014/main" id="{1D4FEE09-9B77-7DB1-60FF-F999EBF401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29C688D-EEB0-718B-4023-20D4E871B53A}"/>
              </a:ext>
            </a:extLst>
          </p:cNvPr>
          <p:cNvSpPr>
            <a:spLocks noGrp="1"/>
          </p:cNvSpPr>
          <p:nvPr>
            <p:ph type="sldNum" sz="quarter" idx="12"/>
          </p:nvPr>
        </p:nvSpPr>
        <p:spPr/>
        <p:txBody>
          <a:bodyPr/>
          <a:lstStyle/>
          <a:p>
            <a:fld id="{29B099AC-605E-A649-BC25-70AA9DE357D9}" type="slidenum">
              <a:rPr lang="nl-NL" smtClean="0"/>
              <a:t>‹nr.›</a:t>
            </a:fld>
            <a:endParaRPr lang="nl-NL"/>
          </a:p>
        </p:txBody>
      </p:sp>
      <p:cxnSp>
        <p:nvCxnSpPr>
          <p:cNvPr id="8" name="Rechte verbindingslijn 7">
            <a:extLst>
              <a:ext uri="{FF2B5EF4-FFF2-40B4-BE49-F238E27FC236}">
                <a16:creationId xmlns:a16="http://schemas.microsoft.com/office/drawing/2014/main" id="{40302134-C88C-A8E2-503A-833C1238C563}"/>
              </a:ext>
            </a:extLst>
          </p:cNvPr>
          <p:cNvCxnSpPr/>
          <p:nvPr userDrawn="1"/>
        </p:nvCxnSpPr>
        <p:spPr>
          <a:xfrm>
            <a:off x="838200" y="1249680"/>
            <a:ext cx="1260000" cy="0"/>
          </a:xfrm>
          <a:prstGeom prst="line">
            <a:avLst/>
          </a:prstGeom>
          <a:ln w="28575">
            <a:solidFill>
              <a:srgbClr val="22398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24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A48373-D851-B8D3-883B-B378AEB28EC8}"/>
              </a:ext>
            </a:extLst>
          </p:cNvPr>
          <p:cNvSpPr>
            <a:spLocks noGrp="1"/>
          </p:cNvSpPr>
          <p:nvPr>
            <p:ph type="title" hasCustomPrompt="1"/>
          </p:nvPr>
        </p:nvSpPr>
        <p:spPr>
          <a:xfrm>
            <a:off x="1574800" y="497206"/>
            <a:ext cx="9042400" cy="5302344"/>
          </a:xfrm>
        </p:spPr>
        <p:txBody>
          <a:bodyPr wrap="square">
            <a:normAutofit/>
          </a:bodyPr>
          <a:lstStyle>
            <a:lvl1pPr>
              <a:defRPr sz="3600" b="0" i="1">
                <a:solidFill>
                  <a:srgbClr val="22398A"/>
                </a:solidFill>
                <a:latin typeface="Calibri" panose="020F0502020204030204" pitchFamily="34" charset="0"/>
                <a:cs typeface="Calibri" panose="020F0502020204030204" pitchFamily="34" charset="0"/>
              </a:defRPr>
            </a:lvl1pPr>
          </a:lstStyle>
          <a:p>
            <a:r>
              <a:rPr lang="nl-NL" dirty="0"/>
              <a:t>Bijdragen aan de ontwikkeling van mensen vormt de kern van de Bibliotheek. Zo bouwen bibliotheken samen met hun bezoekers aan welzijn, brede welvaart en een betere samenleving</a:t>
            </a:r>
          </a:p>
        </p:txBody>
      </p:sp>
      <p:sp>
        <p:nvSpPr>
          <p:cNvPr id="3" name="Tijdelijke aanduiding voor datum 2">
            <a:extLst>
              <a:ext uri="{FF2B5EF4-FFF2-40B4-BE49-F238E27FC236}">
                <a16:creationId xmlns:a16="http://schemas.microsoft.com/office/drawing/2014/main" id="{011C8D12-981F-767E-5D13-50FE76F97693}"/>
              </a:ext>
            </a:extLst>
          </p:cNvPr>
          <p:cNvSpPr>
            <a:spLocks noGrp="1"/>
          </p:cNvSpPr>
          <p:nvPr>
            <p:ph type="dt" sz="half" idx="10"/>
          </p:nvPr>
        </p:nvSpPr>
        <p:spPr/>
        <p:txBody>
          <a:bodyPr/>
          <a:lstStyle/>
          <a:p>
            <a:fld id="{89AA4492-54D6-6445-84FB-CE47A8088693}" type="datetimeFigureOut">
              <a:rPr lang="nl-NL" smtClean="0"/>
              <a:t>26-8-2024</a:t>
            </a:fld>
            <a:endParaRPr lang="nl-NL"/>
          </a:p>
        </p:txBody>
      </p:sp>
      <p:sp>
        <p:nvSpPr>
          <p:cNvPr id="4" name="Tijdelijke aanduiding voor voettekst 3">
            <a:extLst>
              <a:ext uri="{FF2B5EF4-FFF2-40B4-BE49-F238E27FC236}">
                <a16:creationId xmlns:a16="http://schemas.microsoft.com/office/drawing/2014/main" id="{7E06D85F-2544-5D5A-C764-D640F231F63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D11445A-D5AA-A030-C75B-1109D76C8EBB}"/>
              </a:ext>
            </a:extLst>
          </p:cNvPr>
          <p:cNvSpPr>
            <a:spLocks noGrp="1"/>
          </p:cNvSpPr>
          <p:nvPr>
            <p:ph type="sldNum" sz="quarter" idx="12"/>
          </p:nvPr>
        </p:nvSpPr>
        <p:spPr/>
        <p:txBody>
          <a:bodyPr/>
          <a:lstStyle/>
          <a:p>
            <a:fld id="{29B099AC-605E-A649-BC25-70AA9DE357D9}" type="slidenum">
              <a:rPr lang="nl-NL" smtClean="0"/>
              <a:t>‹nr.›</a:t>
            </a:fld>
            <a:endParaRPr lang="nl-NL"/>
          </a:p>
        </p:txBody>
      </p:sp>
      <p:sp>
        <p:nvSpPr>
          <p:cNvPr id="6" name="Rechthoek 5">
            <a:extLst>
              <a:ext uri="{FF2B5EF4-FFF2-40B4-BE49-F238E27FC236}">
                <a16:creationId xmlns:a16="http://schemas.microsoft.com/office/drawing/2014/main" id="{9C1B538E-5F58-4CF2-4B30-264D02836D2A}"/>
              </a:ext>
            </a:extLst>
          </p:cNvPr>
          <p:cNvSpPr/>
          <p:nvPr userDrawn="1"/>
        </p:nvSpPr>
        <p:spPr>
          <a:xfrm>
            <a:off x="0" y="5799550"/>
            <a:ext cx="12192000" cy="1058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grpSp>
        <p:nvGrpSpPr>
          <p:cNvPr id="7" name="Groep 6">
            <a:extLst>
              <a:ext uri="{FF2B5EF4-FFF2-40B4-BE49-F238E27FC236}">
                <a16:creationId xmlns:a16="http://schemas.microsoft.com/office/drawing/2014/main" id="{77DD93C8-DFF9-3CC4-3F0C-C03E7EB3DB7A}"/>
              </a:ext>
            </a:extLst>
          </p:cNvPr>
          <p:cNvGrpSpPr/>
          <p:nvPr userDrawn="1"/>
        </p:nvGrpSpPr>
        <p:grpSpPr>
          <a:xfrm>
            <a:off x="7403260" y="6050071"/>
            <a:ext cx="4227243" cy="531747"/>
            <a:chOff x="8997733" y="6045656"/>
            <a:chExt cx="2469932" cy="310694"/>
          </a:xfrm>
        </p:grpSpPr>
        <p:pic>
          <p:nvPicPr>
            <p:cNvPr id="8" name="Graphic 7">
              <a:extLst>
                <a:ext uri="{FF2B5EF4-FFF2-40B4-BE49-F238E27FC236}">
                  <a16:creationId xmlns:a16="http://schemas.microsoft.com/office/drawing/2014/main" id="{292104A0-DD33-BE24-413C-72A8E21FC3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5365" y="6045656"/>
              <a:ext cx="622300" cy="292100"/>
            </a:xfrm>
            <a:prstGeom prst="rect">
              <a:avLst/>
            </a:prstGeom>
          </p:spPr>
        </p:pic>
        <p:pic>
          <p:nvPicPr>
            <p:cNvPr id="9" name="Graphic 8">
              <a:extLst>
                <a:ext uri="{FF2B5EF4-FFF2-40B4-BE49-F238E27FC236}">
                  <a16:creationId xmlns:a16="http://schemas.microsoft.com/office/drawing/2014/main" id="{35047A2C-9A38-13D0-D0E9-02087B3F22E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21549" y="6102350"/>
              <a:ext cx="622300" cy="254000"/>
            </a:xfrm>
            <a:prstGeom prst="rect">
              <a:avLst/>
            </a:prstGeom>
          </p:spPr>
        </p:pic>
        <p:pic>
          <p:nvPicPr>
            <p:cNvPr id="10" name="Graphic 9">
              <a:extLst>
                <a:ext uri="{FF2B5EF4-FFF2-40B4-BE49-F238E27FC236}">
                  <a16:creationId xmlns:a16="http://schemas.microsoft.com/office/drawing/2014/main" id="{833FD703-D3AC-28EE-ACCE-88C3C1723A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997733" y="6102350"/>
              <a:ext cx="622300" cy="254000"/>
            </a:xfrm>
            <a:prstGeom prst="rect">
              <a:avLst/>
            </a:prstGeom>
          </p:spPr>
        </p:pic>
      </p:grpSp>
      <p:cxnSp>
        <p:nvCxnSpPr>
          <p:cNvPr id="12" name="Rechte verbindingslijn 11">
            <a:extLst>
              <a:ext uri="{FF2B5EF4-FFF2-40B4-BE49-F238E27FC236}">
                <a16:creationId xmlns:a16="http://schemas.microsoft.com/office/drawing/2014/main" id="{B4DA5334-3989-4989-B27A-D984B1284A39}"/>
              </a:ext>
            </a:extLst>
          </p:cNvPr>
          <p:cNvCxnSpPr/>
          <p:nvPr userDrawn="1"/>
        </p:nvCxnSpPr>
        <p:spPr>
          <a:xfrm>
            <a:off x="0" y="5799550"/>
            <a:ext cx="121920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635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03A74E5-7D47-90B0-6195-9701725F1F45}"/>
              </a:ext>
            </a:extLst>
          </p:cNvPr>
          <p:cNvSpPr/>
          <p:nvPr userDrawn="1"/>
        </p:nvSpPr>
        <p:spPr>
          <a:xfrm>
            <a:off x="0" y="0"/>
            <a:ext cx="12192000" cy="6858000"/>
          </a:xfrm>
          <a:prstGeom prst="rect">
            <a:avLst/>
          </a:prstGeom>
          <a:solidFill>
            <a:srgbClr val="223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alibri" panose="020F0502020204030204" pitchFamily="34" charset="0"/>
            </a:endParaRPr>
          </a:p>
        </p:txBody>
      </p:sp>
      <p:sp>
        <p:nvSpPr>
          <p:cNvPr id="2" name="Tijdelijke aanduiding voor datum 1">
            <a:extLst>
              <a:ext uri="{FF2B5EF4-FFF2-40B4-BE49-F238E27FC236}">
                <a16:creationId xmlns:a16="http://schemas.microsoft.com/office/drawing/2014/main" id="{9CE7C3A5-BD91-3E5A-AF28-7E0B6F64A451}"/>
              </a:ext>
            </a:extLst>
          </p:cNvPr>
          <p:cNvSpPr>
            <a:spLocks noGrp="1"/>
          </p:cNvSpPr>
          <p:nvPr>
            <p:ph type="dt" sz="half" idx="10"/>
          </p:nvPr>
        </p:nvSpPr>
        <p:spPr/>
        <p:txBody>
          <a:bodyPr/>
          <a:lstStyle/>
          <a:p>
            <a:fld id="{89AA4492-54D6-6445-84FB-CE47A8088693}" type="datetimeFigureOut">
              <a:rPr lang="nl-NL" smtClean="0"/>
              <a:t>26-8-2024</a:t>
            </a:fld>
            <a:endParaRPr lang="nl-NL"/>
          </a:p>
        </p:txBody>
      </p:sp>
      <p:sp>
        <p:nvSpPr>
          <p:cNvPr id="3" name="Tijdelijke aanduiding voor voettekst 2">
            <a:extLst>
              <a:ext uri="{FF2B5EF4-FFF2-40B4-BE49-F238E27FC236}">
                <a16:creationId xmlns:a16="http://schemas.microsoft.com/office/drawing/2014/main" id="{1743F67F-9C2D-5F6C-80B7-EFCCFB8F7A0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299226F-B011-E8CD-AD20-67064F3D6AEE}"/>
              </a:ext>
            </a:extLst>
          </p:cNvPr>
          <p:cNvSpPr>
            <a:spLocks noGrp="1"/>
          </p:cNvSpPr>
          <p:nvPr>
            <p:ph type="sldNum" sz="quarter" idx="12"/>
          </p:nvPr>
        </p:nvSpPr>
        <p:spPr/>
        <p:txBody>
          <a:bodyPr/>
          <a:lstStyle/>
          <a:p>
            <a:fld id="{29B099AC-605E-A649-BC25-70AA9DE357D9}" type="slidenum">
              <a:rPr lang="nl-NL" smtClean="0"/>
              <a:t>‹nr.›</a:t>
            </a:fld>
            <a:endParaRPr lang="nl-NL"/>
          </a:p>
        </p:txBody>
      </p:sp>
    </p:spTree>
    <p:extLst>
      <p:ext uri="{BB962C8B-B14F-4D97-AF65-F5344CB8AC3E}">
        <p14:creationId xmlns:p14="http://schemas.microsoft.com/office/powerpoint/2010/main" val="238681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B0093B9-B9BC-67AB-E419-F37F1D944F7C}"/>
              </a:ext>
            </a:extLst>
          </p:cNvPr>
          <p:cNvSpPr>
            <a:spLocks noGrp="1"/>
          </p:cNvSpPr>
          <p:nvPr>
            <p:ph type="title"/>
          </p:nvPr>
        </p:nvSpPr>
        <p:spPr>
          <a:xfrm>
            <a:off x="838200" y="497205"/>
            <a:ext cx="10515600" cy="579755"/>
          </a:xfrm>
          <a:prstGeom prst="rect">
            <a:avLst/>
          </a:prstGeom>
        </p:spPr>
        <p:txBody>
          <a:bodyPr vert="horz" lIns="0" tIns="0" rIns="0" bIns="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BCECFF-085B-0F1E-2CBF-6A4186A472CC}"/>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534ABA2-2C86-D47C-2DEC-81BD85522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Calibri" panose="020F0502020204030204" pitchFamily="34" charset="0"/>
              </a:defRPr>
            </a:lvl1pPr>
          </a:lstStyle>
          <a:p>
            <a:fld id="{89AA4492-54D6-6445-84FB-CE47A8088693}" type="datetimeFigureOut">
              <a:rPr lang="nl-NL" smtClean="0"/>
              <a:pPr/>
              <a:t>26-8-2024</a:t>
            </a:fld>
            <a:endParaRPr lang="nl-NL" dirty="0"/>
          </a:p>
        </p:txBody>
      </p:sp>
      <p:sp>
        <p:nvSpPr>
          <p:cNvPr id="5" name="Tijdelijke aanduiding voor voettekst 4">
            <a:extLst>
              <a:ext uri="{FF2B5EF4-FFF2-40B4-BE49-F238E27FC236}">
                <a16:creationId xmlns:a16="http://schemas.microsoft.com/office/drawing/2014/main" id="{F1ADD69E-B5CB-000B-EE2D-F29A6D643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Calibri" panose="020F0502020204030204" pitchFamily="34" charset="0"/>
              </a:defRPr>
            </a:lvl1pPr>
          </a:lstStyle>
          <a:p>
            <a:endParaRPr lang="nl-NL" dirty="0"/>
          </a:p>
        </p:txBody>
      </p:sp>
      <p:sp>
        <p:nvSpPr>
          <p:cNvPr id="6" name="Tijdelijke aanduiding voor dianummer 5">
            <a:extLst>
              <a:ext uri="{FF2B5EF4-FFF2-40B4-BE49-F238E27FC236}">
                <a16:creationId xmlns:a16="http://schemas.microsoft.com/office/drawing/2014/main" id="{5C6627C0-9A4F-F48E-E792-47545CA61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Calibri" panose="020F0502020204030204" pitchFamily="34" charset="0"/>
              </a:defRPr>
            </a:lvl1pPr>
          </a:lstStyle>
          <a:p>
            <a:fld id="{29B099AC-605E-A649-BC25-70AA9DE357D9}" type="slidenum">
              <a:rPr lang="nl-NL" smtClean="0"/>
              <a:pPr/>
              <a:t>‹nr.›</a:t>
            </a:fld>
            <a:endParaRPr lang="nl-NL" dirty="0"/>
          </a:p>
        </p:txBody>
      </p:sp>
    </p:spTree>
    <p:extLst>
      <p:ext uri="{BB962C8B-B14F-4D97-AF65-F5344CB8AC3E}">
        <p14:creationId xmlns:p14="http://schemas.microsoft.com/office/powerpoint/2010/main" val="1424114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2" r:id="rId5"/>
    <p:sldLayoutId id="2147483661" r:id="rId6"/>
    <p:sldLayoutId id="2147483663" r:id="rId7"/>
    <p:sldLayoutId id="2147483654" r:id="rId8"/>
    <p:sldLayoutId id="2147483655" r:id="rId9"/>
  </p:sldLayoutIdLst>
  <p:txStyles>
    <p:titleStyle>
      <a:lvl1pPr algn="l" defTabSz="914400" rtl="0" eaLnBrk="1" latinLnBrk="0" hangingPunct="1">
        <a:lnSpc>
          <a:spcPct val="90000"/>
        </a:lnSpc>
        <a:spcBef>
          <a:spcPct val="0"/>
        </a:spcBef>
        <a:buNone/>
        <a:defRPr sz="2000" b="1" kern="1200">
          <a:solidFill>
            <a:schemeClr val="tx1"/>
          </a:solidFill>
          <a:latin typeface="Gotham Medium"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9" Type="http://schemas.openxmlformats.org/officeDocument/2006/relationships/image" Target="../media/image70.png"/><Relationship Id="rId21" Type="http://schemas.openxmlformats.org/officeDocument/2006/relationships/image" Target="../media/image52.png"/><Relationship Id="rId34" Type="http://schemas.openxmlformats.org/officeDocument/2006/relationships/image" Target="../media/image65.svg"/><Relationship Id="rId42" Type="http://schemas.openxmlformats.org/officeDocument/2006/relationships/image" Target="../media/image73.svg"/><Relationship Id="rId47" Type="http://schemas.openxmlformats.org/officeDocument/2006/relationships/image" Target="../media/image78.png"/><Relationship Id="rId50" Type="http://schemas.openxmlformats.org/officeDocument/2006/relationships/image" Target="../media/image81.svg"/><Relationship Id="rId55" Type="http://schemas.openxmlformats.org/officeDocument/2006/relationships/image" Target="../media/image86.png"/><Relationship Id="rId63" Type="http://schemas.openxmlformats.org/officeDocument/2006/relationships/image" Target="../media/image94.png"/><Relationship Id="rId68" Type="http://schemas.openxmlformats.org/officeDocument/2006/relationships/image" Target="../media/image99.svg"/><Relationship Id="rId7"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47.svg"/><Relationship Id="rId29"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32" Type="http://schemas.openxmlformats.org/officeDocument/2006/relationships/image" Target="../media/image63.svg"/><Relationship Id="rId37" Type="http://schemas.openxmlformats.org/officeDocument/2006/relationships/image" Target="../media/image68.png"/><Relationship Id="rId40" Type="http://schemas.openxmlformats.org/officeDocument/2006/relationships/image" Target="../media/image71.svg"/><Relationship Id="rId45" Type="http://schemas.openxmlformats.org/officeDocument/2006/relationships/image" Target="../media/image76.png"/><Relationship Id="rId53" Type="http://schemas.openxmlformats.org/officeDocument/2006/relationships/image" Target="../media/image84.png"/><Relationship Id="rId58" Type="http://schemas.openxmlformats.org/officeDocument/2006/relationships/image" Target="../media/image89.svg"/><Relationship Id="rId66" Type="http://schemas.openxmlformats.org/officeDocument/2006/relationships/image" Target="../media/image97.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svg"/><Relationship Id="rId36" Type="http://schemas.openxmlformats.org/officeDocument/2006/relationships/image" Target="../media/image67.svg"/><Relationship Id="rId49" Type="http://schemas.openxmlformats.org/officeDocument/2006/relationships/image" Target="../media/image80.png"/><Relationship Id="rId57" Type="http://schemas.openxmlformats.org/officeDocument/2006/relationships/image" Target="../media/image88.png"/><Relationship Id="rId61" Type="http://schemas.openxmlformats.org/officeDocument/2006/relationships/image" Target="../media/image92.png"/><Relationship Id="rId10" Type="http://schemas.openxmlformats.org/officeDocument/2006/relationships/image" Target="../media/image41.svg"/><Relationship Id="rId19" Type="http://schemas.openxmlformats.org/officeDocument/2006/relationships/image" Target="../media/image50.png"/><Relationship Id="rId31" Type="http://schemas.openxmlformats.org/officeDocument/2006/relationships/image" Target="../media/image62.png"/><Relationship Id="rId44" Type="http://schemas.openxmlformats.org/officeDocument/2006/relationships/image" Target="../media/image75.svg"/><Relationship Id="rId52" Type="http://schemas.openxmlformats.org/officeDocument/2006/relationships/image" Target="../media/image83.svg"/><Relationship Id="rId60" Type="http://schemas.openxmlformats.org/officeDocument/2006/relationships/image" Target="../media/image91.svg"/><Relationship Id="rId65" Type="http://schemas.openxmlformats.org/officeDocument/2006/relationships/image" Target="../media/image96.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 Id="rId27" Type="http://schemas.openxmlformats.org/officeDocument/2006/relationships/image" Target="../media/image58.png"/><Relationship Id="rId30" Type="http://schemas.openxmlformats.org/officeDocument/2006/relationships/image" Target="../media/image61.svg"/><Relationship Id="rId35" Type="http://schemas.openxmlformats.org/officeDocument/2006/relationships/image" Target="../media/image66.png"/><Relationship Id="rId43" Type="http://schemas.openxmlformats.org/officeDocument/2006/relationships/image" Target="../media/image74.png"/><Relationship Id="rId48" Type="http://schemas.openxmlformats.org/officeDocument/2006/relationships/image" Target="../media/image79.svg"/><Relationship Id="rId56" Type="http://schemas.openxmlformats.org/officeDocument/2006/relationships/image" Target="../media/image87.svg"/><Relationship Id="rId64" Type="http://schemas.openxmlformats.org/officeDocument/2006/relationships/image" Target="../media/image95.svg"/><Relationship Id="rId69" Type="http://schemas.openxmlformats.org/officeDocument/2006/relationships/image" Target="../media/image100.png"/><Relationship Id="rId8" Type="http://schemas.openxmlformats.org/officeDocument/2006/relationships/image" Target="../media/image39.svg"/><Relationship Id="rId51" Type="http://schemas.openxmlformats.org/officeDocument/2006/relationships/image" Target="../media/image82.png"/><Relationship Id="rId3" Type="http://schemas.openxmlformats.org/officeDocument/2006/relationships/image" Target="../media/image34.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svg"/><Relationship Id="rId46" Type="http://schemas.openxmlformats.org/officeDocument/2006/relationships/image" Target="../media/image77.svg"/><Relationship Id="rId59" Type="http://schemas.openxmlformats.org/officeDocument/2006/relationships/image" Target="../media/image90.png"/><Relationship Id="rId67" Type="http://schemas.openxmlformats.org/officeDocument/2006/relationships/image" Target="../media/image98.png"/><Relationship Id="rId20" Type="http://schemas.openxmlformats.org/officeDocument/2006/relationships/image" Target="../media/image51.svg"/><Relationship Id="rId41" Type="http://schemas.openxmlformats.org/officeDocument/2006/relationships/image" Target="../media/image72.png"/><Relationship Id="rId54" Type="http://schemas.openxmlformats.org/officeDocument/2006/relationships/image" Target="../media/image85.svg"/><Relationship Id="rId62" Type="http://schemas.openxmlformats.org/officeDocument/2006/relationships/image" Target="../media/image93.svg"/><Relationship Id="rId70" Type="http://schemas.openxmlformats.org/officeDocument/2006/relationships/image" Target="../media/image10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DEE28-0ACE-FB86-9B3F-E7DD6EE44928}"/>
              </a:ext>
            </a:extLst>
          </p:cNvPr>
          <p:cNvSpPr>
            <a:spLocks noGrp="1"/>
          </p:cNvSpPr>
          <p:nvPr>
            <p:ph type="title"/>
          </p:nvPr>
        </p:nvSpPr>
        <p:spPr/>
        <p:txBody>
          <a:bodyPr/>
          <a:lstStyle/>
          <a:p>
            <a:r>
              <a:rPr lang="nl-NL" dirty="0"/>
              <a:t>Opmerkingen vooraf: </a:t>
            </a:r>
          </a:p>
        </p:txBody>
      </p:sp>
      <p:sp>
        <p:nvSpPr>
          <p:cNvPr id="3" name="Tijdelijke aanduiding voor inhoud 2">
            <a:extLst>
              <a:ext uri="{FF2B5EF4-FFF2-40B4-BE49-F238E27FC236}">
                <a16:creationId xmlns:a16="http://schemas.microsoft.com/office/drawing/2014/main" id="{02E470C3-8782-8165-50DB-A24C17BAE09A}"/>
              </a:ext>
            </a:extLst>
          </p:cNvPr>
          <p:cNvSpPr>
            <a:spLocks noGrp="1"/>
          </p:cNvSpPr>
          <p:nvPr>
            <p:ph idx="1"/>
          </p:nvPr>
        </p:nvSpPr>
        <p:spPr/>
        <p:txBody>
          <a:bodyPr vert="horz" wrap="square" lIns="0" tIns="0" rIns="0" bIns="0" rtlCol="0" anchor="t">
            <a:normAutofit/>
          </a:bodyPr>
          <a:lstStyle/>
          <a:p>
            <a:r>
              <a:rPr lang="nl-NL" sz="1600" b="1" dirty="0">
                <a:solidFill>
                  <a:srgbClr val="22398A"/>
                </a:solidFill>
                <a:highlight>
                  <a:srgbClr val="FFFFFF"/>
                </a:highlight>
              </a:rPr>
              <a:t>Het verhaal van Persoonlijke ontwikkeling:</a:t>
            </a:r>
            <a:br>
              <a:rPr lang="nl-NL" sz="1600" b="1" dirty="0">
                <a:solidFill>
                  <a:srgbClr val="22398A"/>
                </a:solidFill>
                <a:highlight>
                  <a:srgbClr val="FFFFFF"/>
                </a:highlight>
              </a:rPr>
            </a:br>
            <a:r>
              <a:rPr lang="nl-NL" sz="1600" dirty="0">
                <a:solidFill>
                  <a:srgbClr val="22398A"/>
                </a:solidFill>
                <a:highlight>
                  <a:srgbClr val="FFFFFF"/>
                </a:highlight>
              </a:rPr>
              <a:t>Een stevige programmering op de lijn Persoonlijke ontwikkeling in de bibliotheek zorgt ervoor dat iedereen ook buiten werk en onderwijs kan leren, zich verdiepen in actuele maatschappelijke thema’s, </a:t>
            </a:r>
            <a:r>
              <a:rPr lang="nl-NL" sz="1600" dirty="0"/>
              <a:t>mensen te ontmoeten voor debat en dialoog, en kennis te maken met kunst en cultuur. Met een breed scala aan diensten en activiteiten is de bibliotheek een ideale plek voor persoonlijke groei. Om de focus op persoonlijke ontwikkeling te versterken, heeft SPN een praatplaat ontwikkeld die bibliotheken en programmamakers helpt het gesprek over persoonlijke ontwikkeling te voeren.</a:t>
            </a:r>
          </a:p>
          <a:p>
            <a:r>
              <a:rPr lang="nl-NL" sz="1600" b="1" dirty="0"/>
              <a:t>Hoe te gebruiken:</a:t>
            </a:r>
            <a:br>
              <a:rPr lang="nl-NL" sz="1600" b="1" dirty="0">
                <a:solidFill>
                  <a:srgbClr val="22398A"/>
                </a:solidFill>
                <a:highlight>
                  <a:srgbClr val="FFFFFF"/>
                </a:highlight>
              </a:rPr>
            </a:br>
            <a:r>
              <a:rPr lang="nl-NL" sz="1600" dirty="0">
                <a:solidFill>
                  <a:srgbClr val="22398A"/>
                </a:solidFill>
              </a:rPr>
              <a:t>Deze praatplaat bevat een aantal vaste onderdelen en dient als kapstok om het verhaal over de waarde van persoonlijke ontwikkeling in de bibliotheek te ondersteunen. Iedere bibliotheek kan hierbij eigen accenten leggen en keuzes maken. Daarom zijn veel onderdelen van de praatplaat ook vrij aan te passen zodat je deze kan laten aansluiten bij de visie van jouw eigen organisatie. Gebruik de volgende pagina’s als ondersteuning in de gesprekken met collega's, directie, gemeente en andere samenwerkingspartners over de bibliotheek als plek voor persoonlijke ontwikkeling.</a:t>
            </a:r>
          </a:p>
          <a:p>
            <a:r>
              <a:rPr lang="nl-NL" sz="1600" b="1" dirty="0">
                <a:solidFill>
                  <a:srgbClr val="22398A"/>
                </a:solidFill>
              </a:rPr>
              <a:t>Culturele en maatschappelijke programmering in de bibliotheek: </a:t>
            </a:r>
            <a:br>
              <a:rPr lang="nl-NL" sz="1600" b="1" dirty="0">
                <a:solidFill>
                  <a:srgbClr val="22398A"/>
                </a:solidFill>
              </a:rPr>
            </a:br>
            <a:r>
              <a:rPr lang="nl-NL" sz="1600" dirty="0">
                <a:solidFill>
                  <a:srgbClr val="22398A"/>
                </a:solidFill>
              </a:rPr>
              <a:t>In de Netwerkagenda valt de Persoonlijke ontwikkeling binnen de derde maatschappelijke opgave: 'Leven Lang Ontwikkelen'. Persoonlijke ontwikkeling heeft binnen de bibliotheek verschillende benamingen. In deze praatplaat draait het om de waarde van culturele en maatschappelijke programmering in de bibliotheek.</a:t>
            </a:r>
          </a:p>
        </p:txBody>
      </p:sp>
    </p:spTree>
    <p:extLst>
      <p:ext uri="{BB962C8B-B14F-4D97-AF65-F5344CB8AC3E}">
        <p14:creationId xmlns:p14="http://schemas.microsoft.com/office/powerpoint/2010/main" val="68109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56EF18-3A73-8AC6-F016-2ED07498AB4B}"/>
              </a:ext>
            </a:extLst>
          </p:cNvPr>
          <p:cNvSpPr>
            <a:spLocks noGrp="1"/>
          </p:cNvSpPr>
          <p:nvPr>
            <p:ph type="title"/>
          </p:nvPr>
        </p:nvSpPr>
        <p:spPr/>
        <p:txBody>
          <a:bodyPr/>
          <a:lstStyle/>
          <a:p>
            <a:r>
              <a:rPr lang="nl-NL" dirty="0"/>
              <a:t>Losse </a:t>
            </a:r>
            <a:r>
              <a:rPr lang="nl-NL" dirty="0" err="1"/>
              <a:t>SDG’s</a:t>
            </a:r>
            <a:endParaRPr lang="nl-NL" dirty="0"/>
          </a:p>
        </p:txBody>
      </p:sp>
      <p:pic>
        <p:nvPicPr>
          <p:cNvPr id="6" name="Graphic 5">
            <a:extLst>
              <a:ext uri="{FF2B5EF4-FFF2-40B4-BE49-F238E27FC236}">
                <a16:creationId xmlns:a16="http://schemas.microsoft.com/office/drawing/2014/main" id="{C6A1996A-52C4-DF33-01FD-9E1658FA2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475" y="1891256"/>
            <a:ext cx="677333" cy="677333"/>
          </a:xfrm>
          <a:prstGeom prst="rect">
            <a:avLst/>
          </a:prstGeom>
        </p:spPr>
      </p:pic>
      <p:pic>
        <p:nvPicPr>
          <p:cNvPr id="8" name="Graphic 7">
            <a:extLst>
              <a:ext uri="{FF2B5EF4-FFF2-40B4-BE49-F238E27FC236}">
                <a16:creationId xmlns:a16="http://schemas.microsoft.com/office/drawing/2014/main" id="{EA0D564F-D54C-A978-CEDF-14B1622AE1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2829" y="1896959"/>
            <a:ext cx="677333" cy="677333"/>
          </a:xfrm>
          <a:prstGeom prst="rect">
            <a:avLst/>
          </a:prstGeom>
        </p:spPr>
      </p:pic>
      <p:pic>
        <p:nvPicPr>
          <p:cNvPr id="10" name="Graphic 9">
            <a:extLst>
              <a:ext uri="{FF2B5EF4-FFF2-40B4-BE49-F238E27FC236}">
                <a16:creationId xmlns:a16="http://schemas.microsoft.com/office/drawing/2014/main" id="{07351425-6760-0E7C-3424-1C55677AEB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47187" y="1891256"/>
            <a:ext cx="677333" cy="677333"/>
          </a:xfrm>
          <a:prstGeom prst="rect">
            <a:avLst/>
          </a:prstGeom>
        </p:spPr>
      </p:pic>
      <p:pic>
        <p:nvPicPr>
          <p:cNvPr id="12" name="Graphic 11">
            <a:extLst>
              <a:ext uri="{FF2B5EF4-FFF2-40B4-BE49-F238E27FC236}">
                <a16:creationId xmlns:a16="http://schemas.microsoft.com/office/drawing/2014/main" id="{6ECDBFC1-DBA7-8955-F3EA-1A4008AEF6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19986" y="1891256"/>
            <a:ext cx="677333" cy="677333"/>
          </a:xfrm>
          <a:prstGeom prst="rect">
            <a:avLst/>
          </a:prstGeom>
        </p:spPr>
      </p:pic>
      <p:pic>
        <p:nvPicPr>
          <p:cNvPr id="14" name="Graphic 13">
            <a:extLst>
              <a:ext uri="{FF2B5EF4-FFF2-40B4-BE49-F238E27FC236}">
                <a16:creationId xmlns:a16="http://schemas.microsoft.com/office/drawing/2014/main" id="{77E415D1-ADBA-0EE8-8C9F-F97D90BA70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90996" y="1896958"/>
            <a:ext cx="677333" cy="677333"/>
          </a:xfrm>
          <a:prstGeom prst="rect">
            <a:avLst/>
          </a:prstGeom>
        </p:spPr>
      </p:pic>
      <p:pic>
        <p:nvPicPr>
          <p:cNvPr id="16" name="Graphic 15">
            <a:extLst>
              <a:ext uri="{FF2B5EF4-FFF2-40B4-BE49-F238E27FC236}">
                <a16:creationId xmlns:a16="http://schemas.microsoft.com/office/drawing/2014/main" id="{B58A095E-AF8D-0371-CEFF-0F9405D4F7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28483" y="1891256"/>
            <a:ext cx="677333" cy="677333"/>
          </a:xfrm>
          <a:prstGeom prst="rect">
            <a:avLst/>
          </a:prstGeom>
        </p:spPr>
      </p:pic>
      <p:pic>
        <p:nvPicPr>
          <p:cNvPr id="18" name="Graphic 17">
            <a:extLst>
              <a:ext uri="{FF2B5EF4-FFF2-40B4-BE49-F238E27FC236}">
                <a16:creationId xmlns:a16="http://schemas.microsoft.com/office/drawing/2014/main" id="{502312F3-EF31-AE50-4ED0-F7A3343061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03882" y="1891255"/>
            <a:ext cx="677333" cy="677333"/>
          </a:xfrm>
          <a:prstGeom prst="rect">
            <a:avLst/>
          </a:prstGeom>
        </p:spPr>
      </p:pic>
      <p:pic>
        <p:nvPicPr>
          <p:cNvPr id="20" name="Graphic 19">
            <a:extLst>
              <a:ext uri="{FF2B5EF4-FFF2-40B4-BE49-F238E27FC236}">
                <a16:creationId xmlns:a16="http://schemas.microsoft.com/office/drawing/2014/main" id="{8B81CE99-707F-5087-F28B-C7C9EEC9F18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377195" y="1891255"/>
            <a:ext cx="677333" cy="677333"/>
          </a:xfrm>
          <a:prstGeom prst="rect">
            <a:avLst/>
          </a:prstGeom>
        </p:spPr>
      </p:pic>
      <p:pic>
        <p:nvPicPr>
          <p:cNvPr id="22" name="Graphic 21">
            <a:extLst>
              <a:ext uri="{FF2B5EF4-FFF2-40B4-BE49-F238E27FC236}">
                <a16:creationId xmlns:a16="http://schemas.microsoft.com/office/drawing/2014/main" id="{5F5A2013-F652-C660-925B-D0C6A8EB6D8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51551" y="1888586"/>
            <a:ext cx="677333" cy="677333"/>
          </a:xfrm>
          <a:prstGeom prst="rect">
            <a:avLst/>
          </a:prstGeom>
        </p:spPr>
      </p:pic>
      <p:pic>
        <p:nvPicPr>
          <p:cNvPr id="24" name="Graphic 23">
            <a:extLst>
              <a:ext uri="{FF2B5EF4-FFF2-40B4-BE49-F238E27FC236}">
                <a16:creationId xmlns:a16="http://schemas.microsoft.com/office/drawing/2014/main" id="{82ACC648-D3C7-5AB1-C3D5-2B7BEB5A882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08665" y="4399120"/>
            <a:ext cx="677333" cy="677333"/>
          </a:xfrm>
          <a:prstGeom prst="rect">
            <a:avLst/>
          </a:prstGeom>
        </p:spPr>
      </p:pic>
      <p:pic>
        <p:nvPicPr>
          <p:cNvPr id="26" name="Graphic 25">
            <a:extLst>
              <a:ext uri="{FF2B5EF4-FFF2-40B4-BE49-F238E27FC236}">
                <a16:creationId xmlns:a16="http://schemas.microsoft.com/office/drawing/2014/main" id="{E5FC6895-6144-8929-156D-3372CE62CD8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73683" y="4399121"/>
            <a:ext cx="677333" cy="677333"/>
          </a:xfrm>
          <a:prstGeom prst="rect">
            <a:avLst/>
          </a:prstGeom>
        </p:spPr>
      </p:pic>
      <p:pic>
        <p:nvPicPr>
          <p:cNvPr id="28" name="Graphic 27">
            <a:extLst>
              <a:ext uri="{FF2B5EF4-FFF2-40B4-BE49-F238E27FC236}">
                <a16:creationId xmlns:a16="http://schemas.microsoft.com/office/drawing/2014/main" id="{70964F38-B96E-3428-97EC-B82B134256E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047418" y="4399121"/>
            <a:ext cx="677333" cy="677333"/>
          </a:xfrm>
          <a:prstGeom prst="rect">
            <a:avLst/>
          </a:prstGeom>
        </p:spPr>
      </p:pic>
      <p:pic>
        <p:nvPicPr>
          <p:cNvPr id="30" name="Graphic 29">
            <a:extLst>
              <a:ext uri="{FF2B5EF4-FFF2-40B4-BE49-F238E27FC236}">
                <a16:creationId xmlns:a16="http://schemas.microsoft.com/office/drawing/2014/main" id="{30F15343-3F04-358F-C569-48C5785AC7C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121153" y="4399121"/>
            <a:ext cx="677333" cy="677333"/>
          </a:xfrm>
          <a:prstGeom prst="rect">
            <a:avLst/>
          </a:prstGeom>
        </p:spPr>
      </p:pic>
      <p:pic>
        <p:nvPicPr>
          <p:cNvPr id="32" name="Graphic 31">
            <a:extLst>
              <a:ext uri="{FF2B5EF4-FFF2-40B4-BE49-F238E27FC236}">
                <a16:creationId xmlns:a16="http://schemas.microsoft.com/office/drawing/2014/main" id="{07CE485E-5AC1-BD42-0398-BB839A06F44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190996" y="4399121"/>
            <a:ext cx="677333" cy="677333"/>
          </a:xfrm>
          <a:prstGeom prst="rect">
            <a:avLst/>
          </a:prstGeom>
        </p:spPr>
      </p:pic>
      <p:pic>
        <p:nvPicPr>
          <p:cNvPr id="34" name="Graphic 33">
            <a:extLst>
              <a:ext uri="{FF2B5EF4-FFF2-40B4-BE49-F238E27FC236}">
                <a16:creationId xmlns:a16="http://schemas.microsoft.com/office/drawing/2014/main" id="{1FDBC7C3-A794-0F3E-BD37-FC8759810A5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270996" y="4399121"/>
            <a:ext cx="677333" cy="677333"/>
          </a:xfrm>
          <a:prstGeom prst="rect">
            <a:avLst/>
          </a:prstGeom>
        </p:spPr>
      </p:pic>
      <p:pic>
        <p:nvPicPr>
          <p:cNvPr id="36" name="Graphic 35">
            <a:extLst>
              <a:ext uri="{FF2B5EF4-FFF2-40B4-BE49-F238E27FC236}">
                <a16:creationId xmlns:a16="http://schemas.microsoft.com/office/drawing/2014/main" id="{7DCA2792-8B34-8404-BE57-135FB0BF99F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342358" y="4399121"/>
            <a:ext cx="677333" cy="677333"/>
          </a:xfrm>
          <a:prstGeom prst="rect">
            <a:avLst/>
          </a:prstGeom>
        </p:spPr>
      </p:pic>
      <p:pic>
        <p:nvPicPr>
          <p:cNvPr id="38" name="Graphic 37">
            <a:extLst>
              <a:ext uri="{FF2B5EF4-FFF2-40B4-BE49-F238E27FC236}">
                <a16:creationId xmlns:a16="http://schemas.microsoft.com/office/drawing/2014/main" id="{7B61E8B6-4031-5070-F522-B9A9F1CB0618}"/>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8378470" y="4409322"/>
            <a:ext cx="677333" cy="677333"/>
          </a:xfrm>
          <a:prstGeom prst="rect">
            <a:avLst/>
          </a:prstGeom>
        </p:spPr>
      </p:pic>
      <p:pic>
        <p:nvPicPr>
          <p:cNvPr id="40" name="Graphic 39">
            <a:extLst>
              <a:ext uri="{FF2B5EF4-FFF2-40B4-BE49-F238E27FC236}">
                <a16:creationId xmlns:a16="http://schemas.microsoft.com/office/drawing/2014/main" id="{0E91596D-8FEF-B8A2-E7F4-D5FE72DEB765}"/>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04694" y="2632243"/>
            <a:ext cx="677333" cy="677333"/>
          </a:xfrm>
          <a:prstGeom prst="rect">
            <a:avLst/>
          </a:prstGeom>
        </p:spPr>
      </p:pic>
      <p:pic>
        <p:nvPicPr>
          <p:cNvPr id="42" name="Graphic 41">
            <a:extLst>
              <a:ext uri="{FF2B5EF4-FFF2-40B4-BE49-F238E27FC236}">
                <a16:creationId xmlns:a16="http://schemas.microsoft.com/office/drawing/2014/main" id="{3106DBE1-14DC-95FE-86B8-681505120486}"/>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72828" y="2633773"/>
            <a:ext cx="677333" cy="677333"/>
          </a:xfrm>
          <a:prstGeom prst="rect">
            <a:avLst/>
          </a:prstGeom>
        </p:spPr>
      </p:pic>
      <p:pic>
        <p:nvPicPr>
          <p:cNvPr id="44" name="Graphic 43">
            <a:extLst>
              <a:ext uri="{FF2B5EF4-FFF2-40B4-BE49-F238E27FC236}">
                <a16:creationId xmlns:a16="http://schemas.microsoft.com/office/drawing/2014/main" id="{1F8E274B-D774-8449-30D5-20B67354DECB}"/>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3051852" y="2632243"/>
            <a:ext cx="677333" cy="677333"/>
          </a:xfrm>
          <a:prstGeom prst="rect">
            <a:avLst/>
          </a:prstGeom>
        </p:spPr>
      </p:pic>
      <p:pic>
        <p:nvPicPr>
          <p:cNvPr id="46" name="Graphic 45">
            <a:extLst>
              <a:ext uri="{FF2B5EF4-FFF2-40B4-BE49-F238E27FC236}">
                <a16:creationId xmlns:a16="http://schemas.microsoft.com/office/drawing/2014/main" id="{6685469B-93F5-2700-B487-AECC10CDE273}"/>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4125428" y="2632243"/>
            <a:ext cx="677333" cy="677333"/>
          </a:xfrm>
          <a:prstGeom prst="rect">
            <a:avLst/>
          </a:prstGeom>
        </p:spPr>
      </p:pic>
      <p:pic>
        <p:nvPicPr>
          <p:cNvPr id="48" name="Graphic 47">
            <a:extLst>
              <a:ext uri="{FF2B5EF4-FFF2-40B4-BE49-F238E27FC236}">
                <a16:creationId xmlns:a16="http://schemas.microsoft.com/office/drawing/2014/main" id="{EEAD7770-8D41-23D4-65AB-1CD10EEBDFE2}"/>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5190996" y="2632500"/>
            <a:ext cx="677333" cy="677333"/>
          </a:xfrm>
          <a:prstGeom prst="rect">
            <a:avLst/>
          </a:prstGeom>
        </p:spPr>
      </p:pic>
      <p:pic>
        <p:nvPicPr>
          <p:cNvPr id="50" name="Graphic 49">
            <a:extLst>
              <a:ext uri="{FF2B5EF4-FFF2-40B4-BE49-F238E27FC236}">
                <a16:creationId xmlns:a16="http://schemas.microsoft.com/office/drawing/2014/main" id="{87919E46-9B82-8E9D-204E-D15B30F44E8B}"/>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6231594" y="2632243"/>
            <a:ext cx="677333" cy="677333"/>
          </a:xfrm>
          <a:prstGeom prst="rect">
            <a:avLst/>
          </a:prstGeom>
        </p:spPr>
      </p:pic>
      <p:pic>
        <p:nvPicPr>
          <p:cNvPr id="52" name="Graphic 51">
            <a:extLst>
              <a:ext uri="{FF2B5EF4-FFF2-40B4-BE49-F238E27FC236}">
                <a16:creationId xmlns:a16="http://schemas.microsoft.com/office/drawing/2014/main" id="{0AEF6B75-6D41-38F7-A1EE-00E4700AA52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7303882" y="2632243"/>
            <a:ext cx="677333" cy="677333"/>
          </a:xfrm>
          <a:prstGeom prst="rect">
            <a:avLst/>
          </a:prstGeom>
        </p:spPr>
      </p:pic>
      <p:pic>
        <p:nvPicPr>
          <p:cNvPr id="54" name="Graphic 53">
            <a:extLst>
              <a:ext uri="{FF2B5EF4-FFF2-40B4-BE49-F238E27FC236}">
                <a16:creationId xmlns:a16="http://schemas.microsoft.com/office/drawing/2014/main" id="{DA59BFA8-4FFC-70E4-8EAA-2BD7C98B0DB0}"/>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8378752" y="2632243"/>
            <a:ext cx="677333" cy="677333"/>
          </a:xfrm>
          <a:prstGeom prst="rect">
            <a:avLst/>
          </a:prstGeom>
        </p:spPr>
      </p:pic>
      <p:pic>
        <p:nvPicPr>
          <p:cNvPr id="56" name="Graphic 55">
            <a:extLst>
              <a:ext uri="{FF2B5EF4-FFF2-40B4-BE49-F238E27FC236}">
                <a16:creationId xmlns:a16="http://schemas.microsoft.com/office/drawing/2014/main" id="{CCDC264C-BB58-8F3A-92DB-39883A3A3A72}"/>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9452331" y="2632243"/>
            <a:ext cx="677333" cy="677333"/>
          </a:xfrm>
          <a:prstGeom prst="rect">
            <a:avLst/>
          </a:prstGeom>
        </p:spPr>
      </p:pic>
      <p:pic>
        <p:nvPicPr>
          <p:cNvPr id="58" name="Graphic 57">
            <a:extLst>
              <a:ext uri="{FF2B5EF4-FFF2-40B4-BE49-F238E27FC236}">
                <a16:creationId xmlns:a16="http://schemas.microsoft.com/office/drawing/2014/main" id="{FF0A67CF-A8B5-8A60-F3AF-062316EEB2E8}"/>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904694" y="5143020"/>
            <a:ext cx="677333" cy="677333"/>
          </a:xfrm>
          <a:prstGeom prst="rect">
            <a:avLst/>
          </a:prstGeom>
        </p:spPr>
      </p:pic>
      <p:pic>
        <p:nvPicPr>
          <p:cNvPr id="60" name="Graphic 59">
            <a:extLst>
              <a:ext uri="{FF2B5EF4-FFF2-40B4-BE49-F238E27FC236}">
                <a16:creationId xmlns:a16="http://schemas.microsoft.com/office/drawing/2014/main" id="{BA8DD9D4-D496-ADC3-0906-77F3F81BA9D8}"/>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71765" y="5143021"/>
            <a:ext cx="677333" cy="677333"/>
          </a:xfrm>
          <a:prstGeom prst="rect">
            <a:avLst/>
          </a:prstGeom>
        </p:spPr>
      </p:pic>
      <p:pic>
        <p:nvPicPr>
          <p:cNvPr id="62" name="Graphic 61">
            <a:extLst>
              <a:ext uri="{FF2B5EF4-FFF2-40B4-BE49-F238E27FC236}">
                <a16:creationId xmlns:a16="http://schemas.microsoft.com/office/drawing/2014/main" id="{095FEB37-8385-FDBE-FAA3-4D2BEE53AAE8}"/>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3054057" y="5143021"/>
            <a:ext cx="677333" cy="677333"/>
          </a:xfrm>
          <a:prstGeom prst="rect">
            <a:avLst/>
          </a:prstGeom>
        </p:spPr>
      </p:pic>
      <p:pic>
        <p:nvPicPr>
          <p:cNvPr id="64" name="Graphic 63">
            <a:extLst>
              <a:ext uri="{FF2B5EF4-FFF2-40B4-BE49-F238E27FC236}">
                <a16:creationId xmlns:a16="http://schemas.microsoft.com/office/drawing/2014/main" id="{AD2723B7-9CCC-63A5-8B85-4A27AE890EFD}"/>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4115951" y="5143021"/>
            <a:ext cx="677333" cy="677333"/>
          </a:xfrm>
          <a:prstGeom prst="rect">
            <a:avLst/>
          </a:prstGeom>
        </p:spPr>
      </p:pic>
      <p:pic>
        <p:nvPicPr>
          <p:cNvPr id="66" name="Graphic 65">
            <a:extLst>
              <a:ext uri="{FF2B5EF4-FFF2-40B4-BE49-F238E27FC236}">
                <a16:creationId xmlns:a16="http://schemas.microsoft.com/office/drawing/2014/main" id="{15C4C8E2-4F4D-171C-259A-8C385A5D658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5190996" y="5143021"/>
            <a:ext cx="677333" cy="677333"/>
          </a:xfrm>
          <a:prstGeom prst="rect">
            <a:avLst/>
          </a:prstGeom>
        </p:spPr>
      </p:pic>
      <p:pic>
        <p:nvPicPr>
          <p:cNvPr id="68" name="Graphic 67">
            <a:extLst>
              <a:ext uri="{FF2B5EF4-FFF2-40B4-BE49-F238E27FC236}">
                <a16:creationId xmlns:a16="http://schemas.microsoft.com/office/drawing/2014/main" id="{8000F3B4-7D60-0D0D-F98F-1E135BE7629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270996" y="5143021"/>
            <a:ext cx="677333" cy="677333"/>
          </a:xfrm>
          <a:prstGeom prst="rect">
            <a:avLst/>
          </a:prstGeom>
        </p:spPr>
      </p:pic>
      <p:pic>
        <p:nvPicPr>
          <p:cNvPr id="70" name="Graphic 69">
            <a:extLst>
              <a:ext uri="{FF2B5EF4-FFF2-40B4-BE49-F238E27FC236}">
                <a16:creationId xmlns:a16="http://schemas.microsoft.com/office/drawing/2014/main" id="{B8C91121-19CF-F68F-BA1A-1B6414C4CF9E}"/>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7342357" y="5143021"/>
            <a:ext cx="677333" cy="677333"/>
          </a:xfrm>
          <a:prstGeom prst="rect">
            <a:avLst/>
          </a:prstGeom>
        </p:spPr>
      </p:pic>
      <p:pic>
        <p:nvPicPr>
          <p:cNvPr id="72" name="Graphic 71">
            <a:extLst>
              <a:ext uri="{FF2B5EF4-FFF2-40B4-BE49-F238E27FC236}">
                <a16:creationId xmlns:a16="http://schemas.microsoft.com/office/drawing/2014/main" id="{F57F6084-CE34-728C-9492-57C400D3801E}"/>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8378470" y="5153222"/>
            <a:ext cx="677333" cy="677333"/>
          </a:xfrm>
          <a:prstGeom prst="rect">
            <a:avLst/>
          </a:prstGeom>
        </p:spPr>
      </p:pic>
      <p:sp>
        <p:nvSpPr>
          <p:cNvPr id="73" name="Tekstvak 72">
            <a:extLst>
              <a:ext uri="{FF2B5EF4-FFF2-40B4-BE49-F238E27FC236}">
                <a16:creationId xmlns:a16="http://schemas.microsoft.com/office/drawing/2014/main" id="{DF0B4AD7-9CA0-83E9-0F76-010632B8F432}"/>
              </a:ext>
            </a:extLst>
          </p:cNvPr>
          <p:cNvSpPr txBox="1"/>
          <p:nvPr/>
        </p:nvSpPr>
        <p:spPr>
          <a:xfrm>
            <a:off x="765064" y="1550740"/>
            <a:ext cx="944157" cy="230832"/>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Geen armoede</a:t>
            </a:r>
            <a:endParaRPr lang="nl-NL" sz="900" b="1" dirty="0">
              <a:solidFill>
                <a:srgbClr val="22398A"/>
              </a:solidFill>
              <a:latin typeface="Calibri" panose="020F0502020204030204" pitchFamily="34" charset="0"/>
              <a:cs typeface="Calibri" panose="020F0502020204030204" pitchFamily="34" charset="0"/>
            </a:endParaRPr>
          </a:p>
        </p:txBody>
      </p:sp>
      <p:sp>
        <p:nvSpPr>
          <p:cNvPr id="74" name="Tekstvak 73">
            <a:extLst>
              <a:ext uri="{FF2B5EF4-FFF2-40B4-BE49-F238E27FC236}">
                <a16:creationId xmlns:a16="http://schemas.microsoft.com/office/drawing/2014/main" id="{E7A78B49-F7E4-2D4F-A517-64A0F2551555}"/>
              </a:ext>
            </a:extLst>
          </p:cNvPr>
          <p:cNvSpPr txBox="1"/>
          <p:nvPr/>
        </p:nvSpPr>
        <p:spPr>
          <a:xfrm>
            <a:off x="1839652" y="1550740"/>
            <a:ext cx="944157" cy="369332"/>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Geen honger</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75" name="Tekstvak 74">
            <a:extLst>
              <a:ext uri="{FF2B5EF4-FFF2-40B4-BE49-F238E27FC236}">
                <a16:creationId xmlns:a16="http://schemas.microsoft.com/office/drawing/2014/main" id="{05FCAFD7-88EE-F792-C664-BA1F742FE5E8}"/>
              </a:ext>
            </a:extLst>
          </p:cNvPr>
          <p:cNvSpPr txBox="1"/>
          <p:nvPr/>
        </p:nvSpPr>
        <p:spPr>
          <a:xfrm>
            <a:off x="2914240" y="1492115"/>
            <a:ext cx="944157" cy="646331"/>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Goede gezondheid en welzijn</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76" name="Tekstvak 75">
            <a:extLst>
              <a:ext uri="{FF2B5EF4-FFF2-40B4-BE49-F238E27FC236}">
                <a16:creationId xmlns:a16="http://schemas.microsoft.com/office/drawing/2014/main" id="{91A95698-672E-7755-3682-BEA8ECBC4973}"/>
              </a:ext>
            </a:extLst>
          </p:cNvPr>
          <p:cNvSpPr txBox="1"/>
          <p:nvPr/>
        </p:nvSpPr>
        <p:spPr>
          <a:xfrm>
            <a:off x="3988828" y="1492115"/>
            <a:ext cx="944157" cy="369332"/>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Kwaliteitsonderwijs</a:t>
            </a:r>
            <a:endParaRPr lang="nl-NL" sz="900" b="1" dirty="0">
              <a:solidFill>
                <a:srgbClr val="22398A"/>
              </a:solidFill>
              <a:latin typeface="Calibri" panose="020F0502020204030204" pitchFamily="34" charset="0"/>
              <a:cs typeface="Calibri" panose="020F0502020204030204" pitchFamily="34" charset="0"/>
            </a:endParaRPr>
          </a:p>
        </p:txBody>
      </p:sp>
      <p:sp>
        <p:nvSpPr>
          <p:cNvPr id="77" name="Tekstvak 76">
            <a:extLst>
              <a:ext uri="{FF2B5EF4-FFF2-40B4-BE49-F238E27FC236}">
                <a16:creationId xmlns:a16="http://schemas.microsoft.com/office/drawing/2014/main" id="{10ADBA97-517C-F906-E7E2-28CF0565E460}"/>
              </a:ext>
            </a:extLst>
          </p:cNvPr>
          <p:cNvSpPr txBox="1"/>
          <p:nvPr/>
        </p:nvSpPr>
        <p:spPr>
          <a:xfrm>
            <a:off x="6096000" y="1492115"/>
            <a:ext cx="944157" cy="507831"/>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Schoon water en sanitair</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78" name="Tekstvak 77">
            <a:extLst>
              <a:ext uri="{FF2B5EF4-FFF2-40B4-BE49-F238E27FC236}">
                <a16:creationId xmlns:a16="http://schemas.microsoft.com/office/drawing/2014/main" id="{5B898B4C-EE09-FD26-F7E6-57E567C20130}"/>
              </a:ext>
            </a:extLst>
          </p:cNvPr>
          <p:cNvSpPr txBox="1"/>
          <p:nvPr/>
        </p:nvSpPr>
        <p:spPr>
          <a:xfrm>
            <a:off x="7170470" y="1492115"/>
            <a:ext cx="944157" cy="646331"/>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Betaalbare en duurzame energie</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79" name="Tekstvak 78">
            <a:extLst>
              <a:ext uri="{FF2B5EF4-FFF2-40B4-BE49-F238E27FC236}">
                <a16:creationId xmlns:a16="http://schemas.microsoft.com/office/drawing/2014/main" id="{496584EE-2D7D-9A1E-780A-2EB6F8AFCCBF}"/>
              </a:ext>
            </a:extLst>
          </p:cNvPr>
          <p:cNvSpPr txBox="1"/>
          <p:nvPr/>
        </p:nvSpPr>
        <p:spPr>
          <a:xfrm>
            <a:off x="8245176" y="1384394"/>
            <a:ext cx="942304" cy="646331"/>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Eerlijk werk en economische groei</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80" name="Tekstvak 79">
            <a:extLst>
              <a:ext uri="{FF2B5EF4-FFF2-40B4-BE49-F238E27FC236}">
                <a16:creationId xmlns:a16="http://schemas.microsoft.com/office/drawing/2014/main" id="{CF5BB036-D321-2808-BD38-32CB7E6FC875}"/>
              </a:ext>
            </a:extLst>
          </p:cNvPr>
          <p:cNvSpPr txBox="1"/>
          <p:nvPr/>
        </p:nvSpPr>
        <p:spPr>
          <a:xfrm>
            <a:off x="9317911" y="1384394"/>
            <a:ext cx="944157" cy="646331"/>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Industrie, innovatie en infrastructuur</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81" name="Tekstvak 80">
            <a:extLst>
              <a:ext uri="{FF2B5EF4-FFF2-40B4-BE49-F238E27FC236}">
                <a16:creationId xmlns:a16="http://schemas.microsoft.com/office/drawing/2014/main" id="{84160FFB-2F5F-3088-45C4-B3C8FB6697C2}"/>
              </a:ext>
            </a:extLst>
          </p:cNvPr>
          <p:cNvSpPr txBox="1"/>
          <p:nvPr/>
        </p:nvSpPr>
        <p:spPr>
          <a:xfrm>
            <a:off x="765062" y="3947656"/>
            <a:ext cx="944157" cy="507831"/>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Ongelijkheid verminderen</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82" name="Tekstvak 81">
            <a:extLst>
              <a:ext uri="{FF2B5EF4-FFF2-40B4-BE49-F238E27FC236}">
                <a16:creationId xmlns:a16="http://schemas.microsoft.com/office/drawing/2014/main" id="{9493D9B7-8A5F-BA99-9D1A-F23DC78EB0B5}"/>
              </a:ext>
            </a:extLst>
          </p:cNvPr>
          <p:cNvSpPr txBox="1"/>
          <p:nvPr/>
        </p:nvSpPr>
        <p:spPr>
          <a:xfrm>
            <a:off x="1839652" y="3839935"/>
            <a:ext cx="944157" cy="784830"/>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Duurzame steden en gemeenschappen</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83" name="Tekstvak 82">
            <a:extLst>
              <a:ext uri="{FF2B5EF4-FFF2-40B4-BE49-F238E27FC236}">
                <a16:creationId xmlns:a16="http://schemas.microsoft.com/office/drawing/2014/main" id="{A098412F-AAB6-32EE-3738-CB28C80700D2}"/>
              </a:ext>
            </a:extLst>
          </p:cNvPr>
          <p:cNvSpPr txBox="1"/>
          <p:nvPr/>
        </p:nvSpPr>
        <p:spPr>
          <a:xfrm>
            <a:off x="2914240" y="3839935"/>
            <a:ext cx="944157" cy="646331"/>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Verantwoorde consumptie en productie</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84" name="Tekstvak 83">
            <a:extLst>
              <a:ext uri="{FF2B5EF4-FFF2-40B4-BE49-F238E27FC236}">
                <a16:creationId xmlns:a16="http://schemas.microsoft.com/office/drawing/2014/main" id="{79BBAB1E-E2AF-C564-37E0-ADFB98F55AB0}"/>
              </a:ext>
            </a:extLst>
          </p:cNvPr>
          <p:cNvSpPr txBox="1"/>
          <p:nvPr/>
        </p:nvSpPr>
        <p:spPr>
          <a:xfrm>
            <a:off x="3988828" y="4104475"/>
            <a:ext cx="944157" cy="230832"/>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Klimaatactie</a:t>
            </a:r>
            <a:endParaRPr lang="nl-NL" sz="900" b="1" i="0" dirty="0">
              <a:solidFill>
                <a:srgbClr val="22398A"/>
              </a:solidFill>
              <a:effectLst/>
              <a:latin typeface="Calibri" panose="020F0502020204030204" pitchFamily="34" charset="0"/>
              <a:cs typeface="Calibri" panose="020F0502020204030204" pitchFamily="34" charset="0"/>
            </a:endParaRPr>
          </a:p>
        </p:txBody>
      </p:sp>
      <p:sp>
        <p:nvSpPr>
          <p:cNvPr id="85" name="Tekstvak 84">
            <a:extLst>
              <a:ext uri="{FF2B5EF4-FFF2-40B4-BE49-F238E27FC236}">
                <a16:creationId xmlns:a16="http://schemas.microsoft.com/office/drawing/2014/main" id="{E49BB372-B6C7-BC43-2101-D5406F179CCE}"/>
              </a:ext>
            </a:extLst>
          </p:cNvPr>
          <p:cNvSpPr txBox="1"/>
          <p:nvPr/>
        </p:nvSpPr>
        <p:spPr>
          <a:xfrm>
            <a:off x="5063416" y="3996753"/>
            <a:ext cx="944157" cy="507831"/>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Leven in het water</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86" name="Tekstvak 85">
            <a:extLst>
              <a:ext uri="{FF2B5EF4-FFF2-40B4-BE49-F238E27FC236}">
                <a16:creationId xmlns:a16="http://schemas.microsoft.com/office/drawing/2014/main" id="{FE798A8D-0357-63D4-4CC6-AD4AD6B7E8E3}"/>
              </a:ext>
            </a:extLst>
          </p:cNvPr>
          <p:cNvSpPr txBox="1"/>
          <p:nvPr/>
        </p:nvSpPr>
        <p:spPr>
          <a:xfrm>
            <a:off x="6138004" y="4104475"/>
            <a:ext cx="944157" cy="507831"/>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Leven op het land</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87" name="Tekstvak 86">
            <a:extLst>
              <a:ext uri="{FF2B5EF4-FFF2-40B4-BE49-F238E27FC236}">
                <a16:creationId xmlns:a16="http://schemas.microsoft.com/office/drawing/2014/main" id="{F3895A9D-2E2B-F39A-0709-061F7F76C5F9}"/>
              </a:ext>
            </a:extLst>
          </p:cNvPr>
          <p:cNvSpPr txBox="1"/>
          <p:nvPr/>
        </p:nvSpPr>
        <p:spPr>
          <a:xfrm>
            <a:off x="7212592" y="3889032"/>
            <a:ext cx="944157" cy="784830"/>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Vrede, justitie en sterke publieke diensten</a:t>
            </a:r>
            <a:br>
              <a:rPr lang="nl-NL" sz="900" b="1" dirty="0">
                <a:latin typeface="Calibri" panose="020F0502020204030204" pitchFamily="34" charset="0"/>
                <a:cs typeface="Calibri" panose="020F0502020204030204" pitchFamily="34" charset="0"/>
              </a:rPr>
            </a:br>
            <a:endParaRPr lang="nl-NL" sz="900" b="1" dirty="0">
              <a:solidFill>
                <a:srgbClr val="22398A"/>
              </a:solidFill>
              <a:latin typeface="Calibri" panose="020F0502020204030204" pitchFamily="34" charset="0"/>
              <a:cs typeface="Calibri" panose="020F0502020204030204" pitchFamily="34" charset="0"/>
            </a:endParaRPr>
          </a:p>
        </p:txBody>
      </p:sp>
      <p:sp>
        <p:nvSpPr>
          <p:cNvPr id="88" name="Tekstvak 87">
            <a:extLst>
              <a:ext uri="{FF2B5EF4-FFF2-40B4-BE49-F238E27FC236}">
                <a16:creationId xmlns:a16="http://schemas.microsoft.com/office/drawing/2014/main" id="{D16E5FF6-8349-FE4F-BE7F-B4624646D3DA}"/>
              </a:ext>
            </a:extLst>
          </p:cNvPr>
          <p:cNvSpPr txBox="1"/>
          <p:nvPr/>
        </p:nvSpPr>
        <p:spPr>
          <a:xfrm>
            <a:off x="8245984" y="3996753"/>
            <a:ext cx="942304" cy="230832"/>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Partnerschap</a:t>
            </a:r>
            <a:endParaRPr lang="nl-NL" sz="900" b="1" dirty="0">
              <a:solidFill>
                <a:srgbClr val="22398A"/>
              </a:solidFill>
              <a:latin typeface="Calibri" panose="020F0502020204030204" pitchFamily="34" charset="0"/>
              <a:cs typeface="Calibri" panose="020F0502020204030204" pitchFamily="34" charset="0"/>
            </a:endParaRPr>
          </a:p>
        </p:txBody>
      </p:sp>
      <p:sp>
        <p:nvSpPr>
          <p:cNvPr id="91" name="Tekstvak 90">
            <a:extLst>
              <a:ext uri="{FF2B5EF4-FFF2-40B4-BE49-F238E27FC236}">
                <a16:creationId xmlns:a16="http://schemas.microsoft.com/office/drawing/2014/main" id="{ECF76AC0-30E8-2C91-0E11-722E7AC45E70}"/>
              </a:ext>
            </a:extLst>
          </p:cNvPr>
          <p:cNvSpPr txBox="1"/>
          <p:nvPr/>
        </p:nvSpPr>
        <p:spPr>
          <a:xfrm>
            <a:off x="5061563" y="1599837"/>
            <a:ext cx="944157" cy="369332"/>
          </a:xfrm>
          <a:prstGeom prst="rect">
            <a:avLst/>
          </a:prstGeom>
          <a:noFill/>
        </p:spPr>
        <p:txBody>
          <a:bodyPr wrap="square">
            <a:spAutoFit/>
          </a:bodyPr>
          <a:lstStyle/>
          <a:p>
            <a:pPr algn="ctr"/>
            <a:r>
              <a:rPr lang="nl-NL" sz="900" b="1" dirty="0">
                <a:latin typeface="Calibri" panose="020F0502020204030204" pitchFamily="34" charset="0"/>
                <a:cs typeface="Calibri" panose="020F0502020204030204" pitchFamily="34" charset="0"/>
              </a:rPr>
              <a:t>Gendergelijkheid</a:t>
            </a:r>
            <a:endParaRPr lang="nl-NL" sz="900" b="1" dirty="0">
              <a:solidFill>
                <a:srgbClr val="22398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08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854BB-20B3-94B0-FB1B-DFF5A47E0AAE}"/>
              </a:ext>
            </a:extLst>
          </p:cNvPr>
          <p:cNvSpPr>
            <a:spLocks noGrp="1"/>
          </p:cNvSpPr>
          <p:nvPr>
            <p:ph type="ctrTitle"/>
          </p:nvPr>
        </p:nvSpPr>
        <p:spPr/>
        <p:txBody>
          <a:bodyPr/>
          <a:lstStyle/>
          <a:p>
            <a:r>
              <a:rPr lang="nl-NL" dirty="0"/>
              <a:t>Persoonlijke ontwikkeling in de bibliotheek</a:t>
            </a:r>
          </a:p>
        </p:txBody>
      </p:sp>
      <p:sp>
        <p:nvSpPr>
          <p:cNvPr id="3" name="Ondertitel 2">
            <a:extLst>
              <a:ext uri="{FF2B5EF4-FFF2-40B4-BE49-F238E27FC236}">
                <a16:creationId xmlns:a16="http://schemas.microsoft.com/office/drawing/2014/main" id="{E2593EDF-1D68-FF15-2F76-F0265B5619B0}"/>
              </a:ext>
            </a:extLst>
          </p:cNvPr>
          <p:cNvSpPr>
            <a:spLocks noGrp="1"/>
          </p:cNvSpPr>
          <p:nvPr>
            <p:ph type="subTitle" idx="1"/>
          </p:nvPr>
        </p:nvSpPr>
        <p:spPr/>
        <p:txBody>
          <a:bodyPr/>
          <a:lstStyle/>
          <a:p>
            <a:r>
              <a:rPr lang="nl-NL" dirty="0"/>
              <a:t>“Ter verdieping, verrijking </a:t>
            </a:r>
            <a:br>
              <a:rPr lang="nl-NL" dirty="0"/>
            </a:br>
            <a:r>
              <a:rPr lang="nl-NL" dirty="0"/>
              <a:t>   en ontspanning”</a:t>
            </a:r>
          </a:p>
        </p:txBody>
      </p:sp>
    </p:spTree>
    <p:extLst>
      <p:ext uri="{BB962C8B-B14F-4D97-AF65-F5344CB8AC3E}">
        <p14:creationId xmlns:p14="http://schemas.microsoft.com/office/powerpoint/2010/main" val="123061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A97CA-B859-335D-A612-A4ABF5BC51F4}"/>
              </a:ext>
            </a:extLst>
          </p:cNvPr>
          <p:cNvSpPr>
            <a:spLocks noGrp="1"/>
          </p:cNvSpPr>
          <p:nvPr>
            <p:ph type="title"/>
          </p:nvPr>
        </p:nvSpPr>
        <p:spPr/>
        <p:txBody>
          <a:bodyPr>
            <a:normAutofit/>
          </a:bodyPr>
          <a:lstStyle/>
          <a:p>
            <a:r>
              <a:rPr lang="nl-NL" sz="2400" dirty="0"/>
              <a:t>Wat is Persoonlijke ontwikkeling? </a:t>
            </a:r>
          </a:p>
        </p:txBody>
      </p:sp>
      <p:pic>
        <p:nvPicPr>
          <p:cNvPr id="6" name="Tijdelijke aanduiding voor inhoud 5">
            <a:extLst>
              <a:ext uri="{FF2B5EF4-FFF2-40B4-BE49-F238E27FC236}">
                <a16:creationId xmlns:a16="http://schemas.microsoft.com/office/drawing/2014/main" id="{CF0B493C-DC78-C8EB-99A9-BF6E281F67D5}"/>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838200" y="1602104"/>
            <a:ext cx="4565552" cy="3999909"/>
          </a:xfrm>
        </p:spPr>
      </p:pic>
      <p:sp>
        <p:nvSpPr>
          <p:cNvPr id="4" name="Tijdelijke aanduiding voor inhoud 3">
            <a:extLst>
              <a:ext uri="{FF2B5EF4-FFF2-40B4-BE49-F238E27FC236}">
                <a16:creationId xmlns:a16="http://schemas.microsoft.com/office/drawing/2014/main" id="{601D1D51-B3C2-4252-538B-CB974C151D84}"/>
              </a:ext>
            </a:extLst>
          </p:cNvPr>
          <p:cNvSpPr>
            <a:spLocks noGrp="1"/>
          </p:cNvSpPr>
          <p:nvPr>
            <p:ph sz="half" idx="2"/>
          </p:nvPr>
        </p:nvSpPr>
        <p:spPr/>
        <p:txBody>
          <a:bodyPr/>
          <a:lstStyle/>
          <a:p>
            <a:pPr marL="0" indent="0">
              <a:buNone/>
            </a:pPr>
            <a:r>
              <a:rPr lang="nl-NL" dirty="0"/>
              <a:t>De bibliotheek is een centrale en laagdrempelige plek in de samenleving waar iedereen zich kan blijven ontwikkelen. In de bibliotheek doen mensen inspiratie op, vergaren ze nieuwe kennis en kunnen ze werken aan competenties. Alleen en samen met anderen.</a:t>
            </a:r>
          </a:p>
          <a:p>
            <a:pPr marL="0" indent="0">
              <a:buNone/>
            </a:pPr>
            <a:endParaRPr lang="nl-NL" dirty="0"/>
          </a:p>
          <a:p>
            <a:pPr marL="0" indent="0">
              <a:buNone/>
            </a:pPr>
            <a:r>
              <a:rPr lang="nl-NL" i="1" dirty="0">
                <a:solidFill>
                  <a:srgbClr val="22398A"/>
                </a:solidFill>
                <a:latin typeface="Calibri" panose="020F0502020204030204" pitchFamily="34" charset="0"/>
                <a:cs typeface="Calibri" panose="020F0502020204030204" pitchFamily="34" charset="0"/>
              </a:rPr>
              <a:t>“Zo dragen we bij aan een geïnspireerde, geïnformeerde en betrokken samenleving.”</a:t>
            </a:r>
            <a:endParaRPr lang="nl-NL" dirty="0">
              <a:solidFill>
                <a:srgbClr val="22398A"/>
              </a:solidFill>
            </a:endParaRPr>
          </a:p>
          <a:p>
            <a:pPr marL="0" indent="0">
              <a:buNone/>
            </a:pPr>
            <a:endParaRPr lang="nl-NL" dirty="0"/>
          </a:p>
        </p:txBody>
      </p:sp>
      <p:sp>
        <p:nvSpPr>
          <p:cNvPr id="17" name="Tekstvak 16">
            <a:extLst>
              <a:ext uri="{FF2B5EF4-FFF2-40B4-BE49-F238E27FC236}">
                <a16:creationId xmlns:a16="http://schemas.microsoft.com/office/drawing/2014/main" id="{8912E911-AFAA-39B0-DA2C-8718A12B545F}"/>
              </a:ext>
            </a:extLst>
          </p:cNvPr>
          <p:cNvSpPr txBox="1"/>
          <p:nvPr/>
        </p:nvSpPr>
        <p:spPr>
          <a:xfrm>
            <a:off x="2017369" y="2303152"/>
            <a:ext cx="2245581" cy="2893100"/>
          </a:xfrm>
          <a:prstGeom prst="rect">
            <a:avLst/>
          </a:prstGeom>
          <a:noFill/>
        </p:spPr>
        <p:txBody>
          <a:bodyPr wrap="square" rtlCol="0">
            <a:spAutoFit/>
          </a:bodyPr>
          <a:lstStyle/>
          <a:p>
            <a:pPr algn="ctr"/>
            <a:r>
              <a:rPr lang="nl-NL" sz="1300" i="1" dirty="0">
                <a:solidFill>
                  <a:srgbClr val="EF7D59"/>
                </a:solidFill>
                <a:latin typeface="Calibri" panose="020F0502020204030204" pitchFamily="34" charset="0"/>
                <a:cs typeface="Calibri" panose="020F0502020204030204" pitchFamily="34" charset="0"/>
              </a:rPr>
              <a:t>Een stevige programmering op de lijn Persoonlijke Ontwikkeling in de Bibliotheek zorgt ervoor dat iedereen ook buiten werk en onderwijs kan leren, zich verdiepen in actuele, maatschappelijke thema’s, mensen kan treffen voor ontmoeting en debat en kan kennismaken met kunst en cultuur. Zo dragen we bij aan een geïnspireerde, geïnformeerde en betrokken samenleving.</a:t>
            </a:r>
          </a:p>
        </p:txBody>
      </p:sp>
      <p:sp>
        <p:nvSpPr>
          <p:cNvPr id="13" name="Afgeronde rechthoek 12">
            <a:extLst>
              <a:ext uri="{FF2B5EF4-FFF2-40B4-BE49-F238E27FC236}">
                <a16:creationId xmlns:a16="http://schemas.microsoft.com/office/drawing/2014/main" id="{202AAA13-C6A3-8DD2-99B0-43543E65D78E}"/>
              </a:ext>
            </a:extLst>
          </p:cNvPr>
          <p:cNvSpPr/>
          <p:nvPr/>
        </p:nvSpPr>
        <p:spPr>
          <a:xfrm>
            <a:off x="4316744" y="3067505"/>
            <a:ext cx="944157" cy="330119"/>
          </a:xfrm>
          <a:prstGeom prst="roundRect">
            <a:avLst/>
          </a:prstGeom>
          <a:solidFill>
            <a:srgbClr val="EF7D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478F58B-E53C-4798-D05B-8EA70B9B30C7}"/>
              </a:ext>
            </a:extLst>
          </p:cNvPr>
          <p:cNvSpPr txBox="1"/>
          <p:nvPr/>
        </p:nvSpPr>
        <p:spPr>
          <a:xfrm>
            <a:off x="4311266" y="3078675"/>
            <a:ext cx="944157" cy="307777"/>
          </a:xfrm>
          <a:prstGeom prst="rect">
            <a:avLst/>
          </a:prstGeom>
          <a:noFill/>
        </p:spPr>
        <p:txBody>
          <a:bodyPr wrap="square">
            <a:spAutoFit/>
          </a:bodyPr>
          <a:lstStyle/>
          <a:p>
            <a:pPr algn="ctr"/>
            <a:r>
              <a:rPr lang="nl-NL" sz="700" b="1" i="0" dirty="0">
                <a:solidFill>
                  <a:schemeClr val="bg1"/>
                </a:solidFill>
                <a:effectLst/>
                <a:latin typeface="Gotham Medium" panose="02000604030000020004"/>
              </a:rPr>
              <a:t>Ontwikkeling </a:t>
            </a:r>
            <a:br>
              <a:rPr lang="nl-NL" sz="700" b="1" i="0" dirty="0">
                <a:solidFill>
                  <a:schemeClr val="bg1"/>
                </a:solidFill>
                <a:effectLst/>
                <a:latin typeface="Gotham Medium" panose="02000604030000020004"/>
              </a:rPr>
            </a:br>
            <a:r>
              <a:rPr lang="nl-NL" sz="700" b="1" i="0" dirty="0">
                <a:solidFill>
                  <a:schemeClr val="bg1"/>
                </a:solidFill>
                <a:effectLst/>
                <a:latin typeface="Gotham Medium" panose="02000604030000020004"/>
              </a:rPr>
              <a:t>en educatie</a:t>
            </a:r>
            <a:endParaRPr lang="nl-NL" sz="700" b="1" dirty="0">
              <a:solidFill>
                <a:schemeClr val="bg1"/>
              </a:solidFill>
              <a:latin typeface="Gotham Medium" panose="02000604030000020004"/>
            </a:endParaRPr>
          </a:p>
        </p:txBody>
      </p:sp>
      <p:sp>
        <p:nvSpPr>
          <p:cNvPr id="15" name="Afgeronde rechthoek 14">
            <a:extLst>
              <a:ext uri="{FF2B5EF4-FFF2-40B4-BE49-F238E27FC236}">
                <a16:creationId xmlns:a16="http://schemas.microsoft.com/office/drawing/2014/main" id="{AEAEB46A-5C45-74AE-44F8-3FDC5F143A91}"/>
              </a:ext>
            </a:extLst>
          </p:cNvPr>
          <p:cNvSpPr/>
          <p:nvPr/>
        </p:nvSpPr>
        <p:spPr>
          <a:xfrm>
            <a:off x="4316744" y="4581505"/>
            <a:ext cx="944157" cy="330119"/>
          </a:xfrm>
          <a:prstGeom prst="roundRect">
            <a:avLst/>
          </a:prstGeom>
          <a:solidFill>
            <a:srgbClr val="EF7D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76D4376A-A63E-3869-EE33-663EA9D638D1}"/>
              </a:ext>
            </a:extLst>
          </p:cNvPr>
          <p:cNvSpPr txBox="1"/>
          <p:nvPr/>
        </p:nvSpPr>
        <p:spPr>
          <a:xfrm>
            <a:off x="4311266" y="4592675"/>
            <a:ext cx="944157" cy="307777"/>
          </a:xfrm>
          <a:prstGeom prst="rect">
            <a:avLst/>
          </a:prstGeom>
          <a:noFill/>
        </p:spPr>
        <p:txBody>
          <a:bodyPr wrap="square">
            <a:spAutoFit/>
          </a:bodyPr>
          <a:lstStyle/>
          <a:p>
            <a:pPr algn="ctr"/>
            <a:r>
              <a:rPr lang="nl-NL" sz="700" b="1" i="0" dirty="0">
                <a:solidFill>
                  <a:schemeClr val="bg1"/>
                </a:solidFill>
                <a:effectLst/>
                <a:latin typeface="Gotham Medium" panose="02000604030000020004"/>
              </a:rPr>
              <a:t>Ontmoeting </a:t>
            </a:r>
            <a:br>
              <a:rPr lang="nl-NL" sz="700" b="1" i="0" dirty="0">
                <a:solidFill>
                  <a:schemeClr val="bg1"/>
                </a:solidFill>
                <a:effectLst/>
                <a:latin typeface="Gotham Medium" panose="02000604030000020004"/>
              </a:rPr>
            </a:br>
            <a:r>
              <a:rPr lang="nl-NL" sz="700" b="1" i="0" dirty="0">
                <a:solidFill>
                  <a:schemeClr val="bg1"/>
                </a:solidFill>
                <a:effectLst/>
                <a:latin typeface="Gotham Medium" panose="02000604030000020004"/>
              </a:rPr>
              <a:t>en debat</a:t>
            </a:r>
            <a:endParaRPr lang="nl-NL" sz="700" b="1" dirty="0">
              <a:solidFill>
                <a:schemeClr val="bg1"/>
              </a:solidFill>
              <a:latin typeface="Gotham Medium" panose="02000604030000020004"/>
            </a:endParaRPr>
          </a:p>
        </p:txBody>
      </p:sp>
      <p:pic>
        <p:nvPicPr>
          <p:cNvPr id="16" name="Graphic 15">
            <a:extLst>
              <a:ext uri="{FF2B5EF4-FFF2-40B4-BE49-F238E27FC236}">
                <a16:creationId xmlns:a16="http://schemas.microsoft.com/office/drawing/2014/main" id="{3415F728-417D-AEA3-5620-68661517F2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09780" y="2364910"/>
            <a:ext cx="758086" cy="751194"/>
          </a:xfrm>
          <a:prstGeom prst="rect">
            <a:avLst/>
          </a:prstGeom>
        </p:spPr>
      </p:pic>
      <p:pic>
        <p:nvPicPr>
          <p:cNvPr id="14" name="Graphic 13">
            <a:extLst>
              <a:ext uri="{FF2B5EF4-FFF2-40B4-BE49-F238E27FC236}">
                <a16:creationId xmlns:a16="http://schemas.microsoft.com/office/drawing/2014/main" id="{43111171-BF38-69BE-561C-D1A84BECB6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09780" y="3878909"/>
            <a:ext cx="758086" cy="751194"/>
          </a:xfrm>
          <a:prstGeom prst="rect">
            <a:avLst/>
          </a:prstGeom>
        </p:spPr>
      </p:pic>
      <p:sp>
        <p:nvSpPr>
          <p:cNvPr id="19" name="Afgeronde rechthoek 18">
            <a:extLst>
              <a:ext uri="{FF2B5EF4-FFF2-40B4-BE49-F238E27FC236}">
                <a16:creationId xmlns:a16="http://schemas.microsoft.com/office/drawing/2014/main" id="{E42A6469-657C-BBE6-F72E-14E635F323D5}"/>
              </a:ext>
            </a:extLst>
          </p:cNvPr>
          <p:cNvSpPr/>
          <p:nvPr/>
        </p:nvSpPr>
        <p:spPr>
          <a:xfrm>
            <a:off x="642390" y="2634368"/>
            <a:ext cx="944157" cy="330119"/>
          </a:xfrm>
          <a:prstGeom prst="roundRect">
            <a:avLst/>
          </a:prstGeom>
          <a:solidFill>
            <a:srgbClr val="EF7D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907DC11A-F981-726A-6C17-58B3D6869DE2}"/>
              </a:ext>
            </a:extLst>
          </p:cNvPr>
          <p:cNvSpPr txBox="1"/>
          <p:nvPr/>
        </p:nvSpPr>
        <p:spPr>
          <a:xfrm>
            <a:off x="636912" y="2645538"/>
            <a:ext cx="944157" cy="307777"/>
          </a:xfrm>
          <a:prstGeom prst="rect">
            <a:avLst/>
          </a:prstGeom>
          <a:noFill/>
        </p:spPr>
        <p:txBody>
          <a:bodyPr wrap="square">
            <a:spAutoFit/>
          </a:bodyPr>
          <a:lstStyle/>
          <a:p>
            <a:pPr algn="ctr"/>
            <a:r>
              <a:rPr lang="nl-NL" sz="700" b="1" i="0" dirty="0">
                <a:solidFill>
                  <a:schemeClr val="bg1"/>
                </a:solidFill>
                <a:effectLst/>
                <a:latin typeface="Gotham Medium" panose="02000604030000020004"/>
              </a:rPr>
              <a:t>kennis en informatie</a:t>
            </a:r>
            <a:endParaRPr lang="nl-NL" sz="700" b="1" dirty="0">
              <a:solidFill>
                <a:schemeClr val="bg1"/>
              </a:solidFill>
              <a:latin typeface="Gotham Medium" panose="02000604030000020004"/>
            </a:endParaRPr>
          </a:p>
        </p:txBody>
      </p:sp>
      <p:pic>
        <p:nvPicPr>
          <p:cNvPr id="8" name="Graphic 7">
            <a:extLst>
              <a:ext uri="{FF2B5EF4-FFF2-40B4-BE49-F238E27FC236}">
                <a16:creationId xmlns:a16="http://schemas.microsoft.com/office/drawing/2014/main" id="{AD772C57-5CBA-0EBC-02E3-B9D446CAF4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963" y="1927555"/>
            <a:ext cx="758086" cy="751194"/>
          </a:xfrm>
          <a:prstGeom prst="rect">
            <a:avLst/>
          </a:prstGeom>
        </p:spPr>
      </p:pic>
      <p:sp>
        <p:nvSpPr>
          <p:cNvPr id="21" name="Afgeronde rechthoek 20">
            <a:extLst>
              <a:ext uri="{FF2B5EF4-FFF2-40B4-BE49-F238E27FC236}">
                <a16:creationId xmlns:a16="http://schemas.microsoft.com/office/drawing/2014/main" id="{E02EB674-7BCC-C584-4571-93B51BF35D04}"/>
              </a:ext>
            </a:extLst>
          </p:cNvPr>
          <p:cNvSpPr/>
          <p:nvPr/>
        </p:nvSpPr>
        <p:spPr>
          <a:xfrm>
            <a:off x="1025514" y="3875848"/>
            <a:ext cx="944157" cy="330119"/>
          </a:xfrm>
          <a:prstGeom prst="roundRect">
            <a:avLst/>
          </a:prstGeom>
          <a:solidFill>
            <a:srgbClr val="EF7D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289FABC6-8DFC-5E93-E797-353CF6C1579A}"/>
              </a:ext>
            </a:extLst>
          </p:cNvPr>
          <p:cNvSpPr txBox="1"/>
          <p:nvPr/>
        </p:nvSpPr>
        <p:spPr>
          <a:xfrm>
            <a:off x="1020036" y="3887018"/>
            <a:ext cx="944157" cy="307777"/>
          </a:xfrm>
          <a:prstGeom prst="rect">
            <a:avLst/>
          </a:prstGeom>
          <a:noFill/>
        </p:spPr>
        <p:txBody>
          <a:bodyPr wrap="square">
            <a:spAutoFit/>
          </a:bodyPr>
          <a:lstStyle/>
          <a:p>
            <a:pPr algn="ctr"/>
            <a:r>
              <a:rPr lang="nl-NL" sz="700" b="1" i="0" dirty="0">
                <a:solidFill>
                  <a:schemeClr val="bg1"/>
                </a:solidFill>
                <a:effectLst/>
                <a:latin typeface="Gotham Medium" panose="02000604030000020004"/>
              </a:rPr>
              <a:t>Lezen en literatuur</a:t>
            </a:r>
            <a:endParaRPr lang="nl-NL" sz="700" b="1" dirty="0">
              <a:solidFill>
                <a:schemeClr val="bg1"/>
              </a:solidFill>
              <a:latin typeface="Gotham Medium" panose="02000604030000020004"/>
            </a:endParaRPr>
          </a:p>
        </p:txBody>
      </p:sp>
      <p:pic>
        <p:nvPicPr>
          <p:cNvPr id="10" name="Graphic 9">
            <a:extLst>
              <a:ext uri="{FF2B5EF4-FFF2-40B4-BE49-F238E27FC236}">
                <a16:creationId xmlns:a16="http://schemas.microsoft.com/office/drawing/2014/main" id="{0E27A76E-E79B-BEEB-7D1A-DE36BB70B1F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3072" y="3170025"/>
            <a:ext cx="758086" cy="751194"/>
          </a:xfrm>
          <a:prstGeom prst="rect">
            <a:avLst/>
          </a:prstGeom>
        </p:spPr>
      </p:pic>
      <p:sp>
        <p:nvSpPr>
          <p:cNvPr id="23" name="Afgeronde rechthoek 22">
            <a:extLst>
              <a:ext uri="{FF2B5EF4-FFF2-40B4-BE49-F238E27FC236}">
                <a16:creationId xmlns:a16="http://schemas.microsoft.com/office/drawing/2014/main" id="{7F2D5EEE-4C42-8809-BEC2-08D79BB1EDFB}"/>
              </a:ext>
            </a:extLst>
          </p:cNvPr>
          <p:cNvSpPr/>
          <p:nvPr/>
        </p:nvSpPr>
        <p:spPr>
          <a:xfrm>
            <a:off x="741569" y="5111176"/>
            <a:ext cx="944157" cy="330119"/>
          </a:xfrm>
          <a:prstGeom prst="roundRect">
            <a:avLst/>
          </a:prstGeom>
          <a:solidFill>
            <a:srgbClr val="EF7D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17685417-DC81-7E39-981D-B2A7B2950356}"/>
              </a:ext>
            </a:extLst>
          </p:cNvPr>
          <p:cNvSpPr txBox="1"/>
          <p:nvPr/>
        </p:nvSpPr>
        <p:spPr>
          <a:xfrm>
            <a:off x="736091" y="5122346"/>
            <a:ext cx="944157" cy="307777"/>
          </a:xfrm>
          <a:prstGeom prst="rect">
            <a:avLst/>
          </a:prstGeom>
          <a:noFill/>
        </p:spPr>
        <p:txBody>
          <a:bodyPr wrap="square">
            <a:spAutoFit/>
          </a:bodyPr>
          <a:lstStyle/>
          <a:p>
            <a:pPr algn="ctr"/>
            <a:r>
              <a:rPr lang="nl-NL" sz="700" b="1" i="0" dirty="0">
                <a:solidFill>
                  <a:schemeClr val="bg1"/>
                </a:solidFill>
                <a:effectLst/>
                <a:latin typeface="Gotham Medium" panose="02000604030000020004"/>
              </a:rPr>
              <a:t>Kunst </a:t>
            </a:r>
          </a:p>
          <a:p>
            <a:pPr algn="ctr"/>
            <a:r>
              <a:rPr lang="nl-NL" sz="700" b="1" i="0" dirty="0">
                <a:solidFill>
                  <a:schemeClr val="bg1"/>
                </a:solidFill>
                <a:effectLst/>
                <a:latin typeface="Gotham Medium" panose="02000604030000020004"/>
              </a:rPr>
              <a:t>en cultuur</a:t>
            </a:r>
            <a:endParaRPr lang="nl-NL" sz="700" b="1" dirty="0">
              <a:solidFill>
                <a:schemeClr val="bg1"/>
              </a:solidFill>
              <a:latin typeface="Gotham Medium" panose="02000604030000020004"/>
            </a:endParaRPr>
          </a:p>
        </p:txBody>
      </p:sp>
      <p:pic>
        <p:nvPicPr>
          <p:cNvPr id="12" name="Graphic 11">
            <a:extLst>
              <a:ext uri="{FF2B5EF4-FFF2-40B4-BE49-F238E27FC236}">
                <a16:creationId xmlns:a16="http://schemas.microsoft.com/office/drawing/2014/main" id="{30CA89A3-98EA-063C-2674-966924A0DE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8200" y="4411565"/>
            <a:ext cx="758086" cy="751194"/>
          </a:xfrm>
          <a:prstGeom prst="rect">
            <a:avLst/>
          </a:prstGeom>
        </p:spPr>
      </p:pic>
    </p:spTree>
    <p:extLst>
      <p:ext uri="{BB962C8B-B14F-4D97-AF65-F5344CB8AC3E}">
        <p14:creationId xmlns:p14="http://schemas.microsoft.com/office/powerpoint/2010/main" val="374721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3CDC-B489-B4E1-8A3E-F09CBB44D16E}"/>
              </a:ext>
            </a:extLst>
          </p:cNvPr>
          <p:cNvSpPr>
            <a:spLocks noGrp="1"/>
          </p:cNvSpPr>
          <p:nvPr>
            <p:ph type="title"/>
          </p:nvPr>
        </p:nvSpPr>
        <p:spPr/>
        <p:txBody>
          <a:bodyPr>
            <a:normAutofit/>
          </a:bodyPr>
          <a:lstStyle/>
          <a:p>
            <a:r>
              <a:rPr lang="nl-NL" sz="2400" dirty="0"/>
              <a:t>Voor wie is het?</a:t>
            </a:r>
          </a:p>
        </p:txBody>
      </p:sp>
      <p:sp>
        <p:nvSpPr>
          <p:cNvPr id="3" name="Tijdelijke aanduiding voor inhoud 2">
            <a:extLst>
              <a:ext uri="{FF2B5EF4-FFF2-40B4-BE49-F238E27FC236}">
                <a16:creationId xmlns:a16="http://schemas.microsoft.com/office/drawing/2014/main" id="{4C8CD5B9-9D74-B411-69D1-3FFCF5B8808F}"/>
              </a:ext>
            </a:extLst>
          </p:cNvPr>
          <p:cNvSpPr>
            <a:spLocks noGrp="1"/>
          </p:cNvSpPr>
          <p:nvPr>
            <p:ph idx="1"/>
          </p:nvPr>
        </p:nvSpPr>
        <p:spPr>
          <a:xfrm>
            <a:off x="838201" y="1622425"/>
            <a:ext cx="4705348" cy="1806575"/>
          </a:xfrm>
        </p:spPr>
        <p:txBody>
          <a:bodyPr>
            <a:normAutofit/>
          </a:bodyPr>
          <a:lstStyle/>
          <a:p>
            <a:pPr marL="0" indent="0">
              <a:buNone/>
            </a:pPr>
            <a:r>
              <a:rPr lang="nl-NL" sz="1400" dirty="0"/>
              <a:t>Met de lijn Persoonlijke ontwikkeling zet de bibliotheek in op de grote groep mensen die, los van de basisvaardigheden, wil blijven leren en zichzelf (door)ontwikkelen en nieuwsgierig is naar de omgeving en elkaar. </a:t>
            </a:r>
          </a:p>
        </p:txBody>
      </p:sp>
      <p:sp>
        <p:nvSpPr>
          <p:cNvPr id="11" name="Rechthoekige toelichting 10">
            <a:extLst>
              <a:ext uri="{FF2B5EF4-FFF2-40B4-BE49-F238E27FC236}">
                <a16:creationId xmlns:a16="http://schemas.microsoft.com/office/drawing/2014/main" id="{9D220447-3045-F489-6770-AE802094F40E}"/>
              </a:ext>
            </a:extLst>
          </p:cNvPr>
          <p:cNvSpPr/>
          <p:nvPr/>
        </p:nvSpPr>
        <p:spPr>
          <a:xfrm>
            <a:off x="1879764" y="2644047"/>
            <a:ext cx="4612640" cy="1879600"/>
          </a:xfrm>
          <a:custGeom>
            <a:avLst/>
            <a:gdLst>
              <a:gd name="connsiteX0" fmla="*/ 0 w 3479529"/>
              <a:gd name="connsiteY0" fmla="*/ 0 h 1156625"/>
              <a:gd name="connsiteX1" fmla="*/ 579922 w 3479529"/>
              <a:gd name="connsiteY1" fmla="*/ 0 h 1156625"/>
              <a:gd name="connsiteX2" fmla="*/ 579922 w 3479529"/>
              <a:gd name="connsiteY2" fmla="*/ 0 h 1156625"/>
              <a:gd name="connsiteX3" fmla="*/ 1449804 w 3479529"/>
              <a:gd name="connsiteY3" fmla="*/ 0 h 1156625"/>
              <a:gd name="connsiteX4" fmla="*/ 3479529 w 3479529"/>
              <a:gd name="connsiteY4" fmla="*/ 0 h 1156625"/>
              <a:gd name="connsiteX5" fmla="*/ 3479529 w 3479529"/>
              <a:gd name="connsiteY5" fmla="*/ 674698 h 1156625"/>
              <a:gd name="connsiteX6" fmla="*/ 3479529 w 3479529"/>
              <a:gd name="connsiteY6" fmla="*/ 674698 h 1156625"/>
              <a:gd name="connsiteX7" fmla="*/ 3479529 w 3479529"/>
              <a:gd name="connsiteY7" fmla="*/ 963854 h 1156625"/>
              <a:gd name="connsiteX8" fmla="*/ 3479529 w 3479529"/>
              <a:gd name="connsiteY8" fmla="*/ 1156625 h 1156625"/>
              <a:gd name="connsiteX9" fmla="*/ 1449804 w 3479529"/>
              <a:gd name="connsiteY9" fmla="*/ 1156625 h 1156625"/>
              <a:gd name="connsiteX10" fmla="*/ 577080 w 3479529"/>
              <a:gd name="connsiteY10" fmla="*/ 1469689 h 1156625"/>
              <a:gd name="connsiteX11" fmla="*/ 579922 w 3479529"/>
              <a:gd name="connsiteY11" fmla="*/ 1156625 h 1156625"/>
              <a:gd name="connsiteX12" fmla="*/ 0 w 3479529"/>
              <a:gd name="connsiteY12" fmla="*/ 1156625 h 1156625"/>
              <a:gd name="connsiteX13" fmla="*/ 0 w 3479529"/>
              <a:gd name="connsiteY13" fmla="*/ 963854 h 1156625"/>
              <a:gd name="connsiteX14" fmla="*/ 0 w 3479529"/>
              <a:gd name="connsiteY14" fmla="*/ 674698 h 1156625"/>
              <a:gd name="connsiteX15" fmla="*/ 0 w 3479529"/>
              <a:gd name="connsiteY15" fmla="*/ 674698 h 1156625"/>
              <a:gd name="connsiteX16" fmla="*/ 0 w 3479529"/>
              <a:gd name="connsiteY16" fmla="*/ 0 h 1156625"/>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1449804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9529" h="1469689">
                <a:moveTo>
                  <a:pt x="0" y="0"/>
                </a:moveTo>
                <a:lnTo>
                  <a:pt x="579922" y="0"/>
                </a:lnTo>
                <a:lnTo>
                  <a:pt x="579922" y="0"/>
                </a:lnTo>
                <a:lnTo>
                  <a:pt x="1449804" y="0"/>
                </a:lnTo>
                <a:lnTo>
                  <a:pt x="3479529" y="0"/>
                </a:lnTo>
                <a:lnTo>
                  <a:pt x="3479529" y="674698"/>
                </a:lnTo>
                <a:lnTo>
                  <a:pt x="3479529" y="674698"/>
                </a:lnTo>
                <a:lnTo>
                  <a:pt x="3479529" y="963854"/>
                </a:lnTo>
                <a:lnTo>
                  <a:pt x="3479529" y="1156625"/>
                </a:lnTo>
                <a:lnTo>
                  <a:pt x="940287" y="1156625"/>
                </a:lnTo>
                <a:cubicBezTo>
                  <a:pt x="793190" y="1277041"/>
                  <a:pt x="758683" y="1313157"/>
                  <a:pt x="577080" y="1469689"/>
                </a:cubicBezTo>
                <a:cubicBezTo>
                  <a:pt x="578027" y="1365334"/>
                  <a:pt x="578975" y="1260980"/>
                  <a:pt x="579922" y="1156625"/>
                </a:cubicBezTo>
                <a:lnTo>
                  <a:pt x="0" y="1156625"/>
                </a:lnTo>
                <a:lnTo>
                  <a:pt x="0" y="963854"/>
                </a:lnTo>
                <a:lnTo>
                  <a:pt x="0" y="674698"/>
                </a:lnTo>
                <a:lnTo>
                  <a:pt x="0" y="674698"/>
                </a:lnTo>
                <a:lnTo>
                  <a:pt x="0" y="0"/>
                </a:lnTo>
                <a:close/>
              </a:path>
            </a:pathLst>
          </a:custGeom>
          <a:solidFill>
            <a:srgbClr val="F6D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endParaRPr>
          </a:p>
        </p:txBody>
      </p:sp>
      <p:sp>
        <p:nvSpPr>
          <p:cNvPr id="12" name="Rechthoekige toelichting 10">
            <a:extLst>
              <a:ext uri="{FF2B5EF4-FFF2-40B4-BE49-F238E27FC236}">
                <a16:creationId xmlns:a16="http://schemas.microsoft.com/office/drawing/2014/main" id="{30BABD7F-AD7B-BD48-3218-CB242C79FEB7}"/>
              </a:ext>
            </a:extLst>
          </p:cNvPr>
          <p:cNvSpPr/>
          <p:nvPr/>
        </p:nvSpPr>
        <p:spPr>
          <a:xfrm>
            <a:off x="7236138" y="4305342"/>
            <a:ext cx="4488501" cy="1973538"/>
          </a:xfrm>
          <a:custGeom>
            <a:avLst/>
            <a:gdLst>
              <a:gd name="connsiteX0" fmla="*/ 0 w 3479529"/>
              <a:gd name="connsiteY0" fmla="*/ 0 h 1156625"/>
              <a:gd name="connsiteX1" fmla="*/ 579922 w 3479529"/>
              <a:gd name="connsiteY1" fmla="*/ 0 h 1156625"/>
              <a:gd name="connsiteX2" fmla="*/ 579922 w 3479529"/>
              <a:gd name="connsiteY2" fmla="*/ 0 h 1156625"/>
              <a:gd name="connsiteX3" fmla="*/ 1449804 w 3479529"/>
              <a:gd name="connsiteY3" fmla="*/ 0 h 1156625"/>
              <a:gd name="connsiteX4" fmla="*/ 3479529 w 3479529"/>
              <a:gd name="connsiteY4" fmla="*/ 0 h 1156625"/>
              <a:gd name="connsiteX5" fmla="*/ 3479529 w 3479529"/>
              <a:gd name="connsiteY5" fmla="*/ 674698 h 1156625"/>
              <a:gd name="connsiteX6" fmla="*/ 3479529 w 3479529"/>
              <a:gd name="connsiteY6" fmla="*/ 674698 h 1156625"/>
              <a:gd name="connsiteX7" fmla="*/ 3479529 w 3479529"/>
              <a:gd name="connsiteY7" fmla="*/ 963854 h 1156625"/>
              <a:gd name="connsiteX8" fmla="*/ 3479529 w 3479529"/>
              <a:gd name="connsiteY8" fmla="*/ 1156625 h 1156625"/>
              <a:gd name="connsiteX9" fmla="*/ 1449804 w 3479529"/>
              <a:gd name="connsiteY9" fmla="*/ 1156625 h 1156625"/>
              <a:gd name="connsiteX10" fmla="*/ 577080 w 3479529"/>
              <a:gd name="connsiteY10" fmla="*/ 1469689 h 1156625"/>
              <a:gd name="connsiteX11" fmla="*/ 579922 w 3479529"/>
              <a:gd name="connsiteY11" fmla="*/ 1156625 h 1156625"/>
              <a:gd name="connsiteX12" fmla="*/ 0 w 3479529"/>
              <a:gd name="connsiteY12" fmla="*/ 1156625 h 1156625"/>
              <a:gd name="connsiteX13" fmla="*/ 0 w 3479529"/>
              <a:gd name="connsiteY13" fmla="*/ 963854 h 1156625"/>
              <a:gd name="connsiteX14" fmla="*/ 0 w 3479529"/>
              <a:gd name="connsiteY14" fmla="*/ 674698 h 1156625"/>
              <a:gd name="connsiteX15" fmla="*/ 0 w 3479529"/>
              <a:gd name="connsiteY15" fmla="*/ 674698 h 1156625"/>
              <a:gd name="connsiteX16" fmla="*/ 0 w 3479529"/>
              <a:gd name="connsiteY16" fmla="*/ 0 h 1156625"/>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1449804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9529" h="1469689">
                <a:moveTo>
                  <a:pt x="0" y="0"/>
                </a:moveTo>
                <a:lnTo>
                  <a:pt x="579922" y="0"/>
                </a:lnTo>
                <a:lnTo>
                  <a:pt x="579922" y="0"/>
                </a:lnTo>
                <a:lnTo>
                  <a:pt x="1449804" y="0"/>
                </a:lnTo>
                <a:lnTo>
                  <a:pt x="3479529" y="0"/>
                </a:lnTo>
                <a:lnTo>
                  <a:pt x="3479529" y="674698"/>
                </a:lnTo>
                <a:lnTo>
                  <a:pt x="3479529" y="674698"/>
                </a:lnTo>
                <a:lnTo>
                  <a:pt x="3479529" y="963854"/>
                </a:lnTo>
                <a:lnTo>
                  <a:pt x="3479529" y="1156625"/>
                </a:lnTo>
                <a:lnTo>
                  <a:pt x="940287" y="1156625"/>
                </a:lnTo>
                <a:cubicBezTo>
                  <a:pt x="793190" y="1277041"/>
                  <a:pt x="758683" y="1313157"/>
                  <a:pt x="577080" y="1469689"/>
                </a:cubicBezTo>
                <a:cubicBezTo>
                  <a:pt x="578027" y="1365334"/>
                  <a:pt x="578975" y="1260980"/>
                  <a:pt x="579922" y="1156625"/>
                </a:cubicBezTo>
                <a:lnTo>
                  <a:pt x="0" y="1156625"/>
                </a:lnTo>
                <a:lnTo>
                  <a:pt x="0" y="963854"/>
                </a:lnTo>
                <a:lnTo>
                  <a:pt x="0" y="674698"/>
                </a:lnTo>
                <a:lnTo>
                  <a:pt x="0" y="674698"/>
                </a:lnTo>
                <a:lnTo>
                  <a:pt x="0" y="0"/>
                </a:lnTo>
                <a:close/>
              </a:path>
            </a:pathLst>
          </a:custGeom>
          <a:solidFill>
            <a:srgbClr val="F6D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endParaRPr>
          </a:p>
        </p:txBody>
      </p:sp>
      <p:sp>
        <p:nvSpPr>
          <p:cNvPr id="13" name="Rechthoekige toelichting 10">
            <a:extLst>
              <a:ext uri="{FF2B5EF4-FFF2-40B4-BE49-F238E27FC236}">
                <a16:creationId xmlns:a16="http://schemas.microsoft.com/office/drawing/2014/main" id="{E7CC4E4A-917D-D42A-B77D-58FA8F2DFC8B}"/>
              </a:ext>
            </a:extLst>
          </p:cNvPr>
          <p:cNvSpPr/>
          <p:nvPr/>
        </p:nvSpPr>
        <p:spPr>
          <a:xfrm flipH="1">
            <a:off x="5859647" y="671348"/>
            <a:ext cx="4536388" cy="1642925"/>
          </a:xfrm>
          <a:custGeom>
            <a:avLst/>
            <a:gdLst>
              <a:gd name="connsiteX0" fmla="*/ 0 w 3479529"/>
              <a:gd name="connsiteY0" fmla="*/ 0 h 1156625"/>
              <a:gd name="connsiteX1" fmla="*/ 579922 w 3479529"/>
              <a:gd name="connsiteY1" fmla="*/ 0 h 1156625"/>
              <a:gd name="connsiteX2" fmla="*/ 579922 w 3479529"/>
              <a:gd name="connsiteY2" fmla="*/ 0 h 1156625"/>
              <a:gd name="connsiteX3" fmla="*/ 1449804 w 3479529"/>
              <a:gd name="connsiteY3" fmla="*/ 0 h 1156625"/>
              <a:gd name="connsiteX4" fmla="*/ 3479529 w 3479529"/>
              <a:gd name="connsiteY4" fmla="*/ 0 h 1156625"/>
              <a:gd name="connsiteX5" fmla="*/ 3479529 w 3479529"/>
              <a:gd name="connsiteY5" fmla="*/ 674698 h 1156625"/>
              <a:gd name="connsiteX6" fmla="*/ 3479529 w 3479529"/>
              <a:gd name="connsiteY6" fmla="*/ 674698 h 1156625"/>
              <a:gd name="connsiteX7" fmla="*/ 3479529 w 3479529"/>
              <a:gd name="connsiteY7" fmla="*/ 963854 h 1156625"/>
              <a:gd name="connsiteX8" fmla="*/ 3479529 w 3479529"/>
              <a:gd name="connsiteY8" fmla="*/ 1156625 h 1156625"/>
              <a:gd name="connsiteX9" fmla="*/ 1449804 w 3479529"/>
              <a:gd name="connsiteY9" fmla="*/ 1156625 h 1156625"/>
              <a:gd name="connsiteX10" fmla="*/ 577080 w 3479529"/>
              <a:gd name="connsiteY10" fmla="*/ 1469689 h 1156625"/>
              <a:gd name="connsiteX11" fmla="*/ 579922 w 3479529"/>
              <a:gd name="connsiteY11" fmla="*/ 1156625 h 1156625"/>
              <a:gd name="connsiteX12" fmla="*/ 0 w 3479529"/>
              <a:gd name="connsiteY12" fmla="*/ 1156625 h 1156625"/>
              <a:gd name="connsiteX13" fmla="*/ 0 w 3479529"/>
              <a:gd name="connsiteY13" fmla="*/ 963854 h 1156625"/>
              <a:gd name="connsiteX14" fmla="*/ 0 w 3479529"/>
              <a:gd name="connsiteY14" fmla="*/ 674698 h 1156625"/>
              <a:gd name="connsiteX15" fmla="*/ 0 w 3479529"/>
              <a:gd name="connsiteY15" fmla="*/ 674698 h 1156625"/>
              <a:gd name="connsiteX16" fmla="*/ 0 w 3479529"/>
              <a:gd name="connsiteY16" fmla="*/ 0 h 1156625"/>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1449804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9529" h="1469689">
                <a:moveTo>
                  <a:pt x="0" y="0"/>
                </a:moveTo>
                <a:lnTo>
                  <a:pt x="579922" y="0"/>
                </a:lnTo>
                <a:lnTo>
                  <a:pt x="579922" y="0"/>
                </a:lnTo>
                <a:lnTo>
                  <a:pt x="1449804" y="0"/>
                </a:lnTo>
                <a:lnTo>
                  <a:pt x="3479529" y="0"/>
                </a:lnTo>
                <a:lnTo>
                  <a:pt x="3479529" y="674698"/>
                </a:lnTo>
                <a:lnTo>
                  <a:pt x="3479529" y="674698"/>
                </a:lnTo>
                <a:lnTo>
                  <a:pt x="3479529" y="963854"/>
                </a:lnTo>
                <a:lnTo>
                  <a:pt x="3479529" y="1156625"/>
                </a:lnTo>
                <a:lnTo>
                  <a:pt x="940287" y="1156625"/>
                </a:lnTo>
                <a:cubicBezTo>
                  <a:pt x="793190" y="1277041"/>
                  <a:pt x="758683" y="1313157"/>
                  <a:pt x="577080" y="1469689"/>
                </a:cubicBezTo>
                <a:cubicBezTo>
                  <a:pt x="578027" y="1365334"/>
                  <a:pt x="578975" y="1260980"/>
                  <a:pt x="579922" y="1156625"/>
                </a:cubicBezTo>
                <a:lnTo>
                  <a:pt x="0" y="1156625"/>
                </a:lnTo>
                <a:lnTo>
                  <a:pt x="0" y="963854"/>
                </a:lnTo>
                <a:lnTo>
                  <a:pt x="0" y="674698"/>
                </a:lnTo>
                <a:lnTo>
                  <a:pt x="0" y="674698"/>
                </a:lnTo>
                <a:lnTo>
                  <a:pt x="0" y="0"/>
                </a:lnTo>
                <a:close/>
              </a:path>
            </a:pathLst>
          </a:custGeom>
          <a:solidFill>
            <a:srgbClr val="F6D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endParaRPr>
          </a:p>
        </p:txBody>
      </p:sp>
      <p:sp>
        <p:nvSpPr>
          <p:cNvPr id="14" name="Tekstvak 13">
            <a:extLst>
              <a:ext uri="{FF2B5EF4-FFF2-40B4-BE49-F238E27FC236}">
                <a16:creationId xmlns:a16="http://schemas.microsoft.com/office/drawing/2014/main" id="{02DEE357-068E-D4F3-BBB6-EA080A4EF1F7}"/>
              </a:ext>
            </a:extLst>
          </p:cNvPr>
          <p:cNvSpPr txBox="1"/>
          <p:nvPr/>
        </p:nvSpPr>
        <p:spPr>
          <a:xfrm>
            <a:off x="5994400" y="787082"/>
            <a:ext cx="4206240" cy="1015663"/>
          </a:xfrm>
          <a:prstGeom prst="rect">
            <a:avLst/>
          </a:prstGeom>
          <a:noFill/>
        </p:spPr>
        <p:txBody>
          <a:bodyPr wrap="square" rtlCol="0">
            <a:spAutoFit/>
          </a:bodyPr>
          <a:lstStyle/>
          <a:p>
            <a:r>
              <a:rPr lang="nl-NL" sz="1200" i="1" dirty="0">
                <a:latin typeface="Calibri" panose="020F0502020204030204" pitchFamily="34" charset="0"/>
                <a:cs typeface="Calibri" panose="020F0502020204030204" pitchFamily="34" charset="0"/>
              </a:rPr>
              <a:t>“Wanneer mijn dochter naar het voorleesuurtje gaat, sluit ik graag aan bij de themacafés in de bibliotheek, vooral als het gaat over opvoeden, geschiedenis en natuur. Ik vertel dan ook graag over mijn cultuur. Daarna mag mijn dochter een mooi stekje uitzoeken bij de stekjesbieb.”</a:t>
            </a:r>
          </a:p>
        </p:txBody>
      </p:sp>
      <p:sp>
        <p:nvSpPr>
          <p:cNvPr id="15" name="Tekstvak 14">
            <a:extLst>
              <a:ext uri="{FF2B5EF4-FFF2-40B4-BE49-F238E27FC236}">
                <a16:creationId xmlns:a16="http://schemas.microsoft.com/office/drawing/2014/main" id="{34AF143F-0EF8-75D6-4A5C-E04CC6B5AF6D}"/>
              </a:ext>
            </a:extLst>
          </p:cNvPr>
          <p:cNvSpPr txBox="1"/>
          <p:nvPr/>
        </p:nvSpPr>
        <p:spPr>
          <a:xfrm>
            <a:off x="2082964" y="2785867"/>
            <a:ext cx="4206240" cy="1200329"/>
          </a:xfrm>
          <a:prstGeom prst="rect">
            <a:avLst/>
          </a:prstGeom>
          <a:noFill/>
        </p:spPr>
        <p:txBody>
          <a:bodyPr wrap="square" rtlCol="0">
            <a:spAutoFit/>
          </a:bodyPr>
          <a:lstStyle/>
          <a:p>
            <a:r>
              <a:rPr lang="nl-NL" sz="1200" i="1" dirty="0">
                <a:latin typeface="Calibri" panose="020F0502020204030204" pitchFamily="34" charset="0"/>
                <a:cs typeface="Calibri" panose="020F0502020204030204" pitchFamily="34" charset="0"/>
              </a:rPr>
              <a:t>“Ik ga graag even bij de bibliotheek naar binnen voor een kopje koffie en als ik een plek zoek om te werken. Als er een nieuwe expositie hangt loop ik altijd even langs. Daarnaast ga ik met vrienden graag naar meet-ups om met anderen in gesprek te gaan over maatschappelijke thema’s. Het is inspirerend en het verrijkt me om andere perspectieven te ontdekken.”</a:t>
            </a:r>
          </a:p>
        </p:txBody>
      </p:sp>
      <p:sp>
        <p:nvSpPr>
          <p:cNvPr id="16" name="Tekstvak 15">
            <a:extLst>
              <a:ext uri="{FF2B5EF4-FFF2-40B4-BE49-F238E27FC236}">
                <a16:creationId xmlns:a16="http://schemas.microsoft.com/office/drawing/2014/main" id="{CA7B520E-C25A-1E9A-21E0-6F67D0DB4642}"/>
              </a:ext>
            </a:extLst>
          </p:cNvPr>
          <p:cNvSpPr txBox="1"/>
          <p:nvPr/>
        </p:nvSpPr>
        <p:spPr>
          <a:xfrm>
            <a:off x="7416800" y="4484228"/>
            <a:ext cx="4206240" cy="1200329"/>
          </a:xfrm>
          <a:prstGeom prst="rect">
            <a:avLst/>
          </a:prstGeom>
          <a:noFill/>
        </p:spPr>
        <p:txBody>
          <a:bodyPr wrap="square" rtlCol="0">
            <a:spAutoFit/>
          </a:bodyPr>
          <a:lstStyle/>
          <a:p>
            <a:r>
              <a:rPr lang="nl-NL" sz="1200" i="1" dirty="0">
                <a:effectLst/>
                <a:latin typeface="Calibri" panose="020F0502020204030204" pitchFamily="34" charset="0"/>
                <a:cs typeface="Calibri" panose="020F0502020204030204" pitchFamily="34" charset="0"/>
              </a:rPr>
              <a:t>“Ik doe graag vrijwilligerswerk bij de bibliotheek. Ik vind het belangrijk om me in te zetten voor de gemeenschap en mensen te ontmoeten. Ik kom hier ook met mijn leeskring. Dan gaan we in gesprek. Boeken over andere culturen en reizen zijn mijn favoriet. Ik ga ook graag naar schrijversbezoeken met vriendinnen als ik tijd heb.” </a:t>
            </a:r>
            <a:endParaRPr lang="nl-NL" sz="1200" dirty="0">
              <a:effectLst/>
              <a:latin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20E846E7-3AD4-195A-88AE-4E8A9177B7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05612" y="4138977"/>
            <a:ext cx="1820857" cy="2448738"/>
          </a:xfrm>
          <a:prstGeom prst="rect">
            <a:avLst/>
          </a:prstGeom>
        </p:spPr>
      </p:pic>
      <p:pic>
        <p:nvPicPr>
          <p:cNvPr id="5" name="Graphic 4">
            <a:extLst>
              <a:ext uri="{FF2B5EF4-FFF2-40B4-BE49-F238E27FC236}">
                <a16:creationId xmlns:a16="http://schemas.microsoft.com/office/drawing/2014/main" id="{079D69B5-8226-458B-FBBF-165E52F751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792" y="3820702"/>
            <a:ext cx="1835944" cy="2065438"/>
          </a:xfrm>
          <a:prstGeom prst="rect">
            <a:avLst/>
          </a:prstGeom>
        </p:spPr>
      </p:pic>
      <p:pic>
        <p:nvPicPr>
          <p:cNvPr id="9" name="Graphic 8">
            <a:extLst>
              <a:ext uri="{FF2B5EF4-FFF2-40B4-BE49-F238E27FC236}">
                <a16:creationId xmlns:a16="http://schemas.microsoft.com/office/drawing/2014/main" id="{C5910A32-539F-E107-509A-8C82BA5AF8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8371" y="1746020"/>
            <a:ext cx="2006599" cy="2318736"/>
          </a:xfrm>
          <a:prstGeom prst="rect">
            <a:avLst/>
          </a:prstGeom>
        </p:spPr>
      </p:pic>
    </p:spTree>
    <p:extLst>
      <p:ext uri="{BB962C8B-B14F-4D97-AF65-F5344CB8AC3E}">
        <p14:creationId xmlns:p14="http://schemas.microsoft.com/office/powerpoint/2010/main" val="151456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A97CA-B859-335D-A612-A4ABF5BC51F4}"/>
              </a:ext>
            </a:extLst>
          </p:cNvPr>
          <p:cNvSpPr>
            <a:spLocks noGrp="1"/>
          </p:cNvSpPr>
          <p:nvPr>
            <p:ph type="title"/>
          </p:nvPr>
        </p:nvSpPr>
        <p:spPr/>
        <p:txBody>
          <a:bodyPr>
            <a:normAutofit/>
          </a:bodyPr>
          <a:lstStyle/>
          <a:p>
            <a:r>
              <a:rPr lang="nl-NL" sz="2400" dirty="0"/>
              <a:t>Waarom de lijn Persoonlijke ontwikkeling?</a:t>
            </a:r>
          </a:p>
        </p:txBody>
      </p:sp>
      <p:sp>
        <p:nvSpPr>
          <p:cNvPr id="4" name="Tijdelijke aanduiding voor inhoud 3">
            <a:extLst>
              <a:ext uri="{FF2B5EF4-FFF2-40B4-BE49-F238E27FC236}">
                <a16:creationId xmlns:a16="http://schemas.microsoft.com/office/drawing/2014/main" id="{601D1D51-B3C2-4252-538B-CB974C151D84}"/>
              </a:ext>
            </a:extLst>
          </p:cNvPr>
          <p:cNvSpPr>
            <a:spLocks noGrp="1"/>
          </p:cNvSpPr>
          <p:nvPr>
            <p:ph sz="half" idx="2"/>
          </p:nvPr>
        </p:nvSpPr>
        <p:spPr>
          <a:xfrm>
            <a:off x="6172200" y="1602105"/>
            <a:ext cx="5181600" cy="4351338"/>
          </a:xfrm>
        </p:spPr>
        <p:txBody>
          <a:bodyPr>
            <a:normAutofit/>
          </a:bodyPr>
          <a:lstStyle/>
          <a:p>
            <a:pPr marL="0" indent="0">
              <a:buNone/>
            </a:pPr>
            <a:r>
              <a:rPr lang="nl-NL" sz="1500" dirty="0"/>
              <a:t>De lijn Persoonlijke ontwikkeling geeft invulling aan de bibliotheek als plek van betrouwbare informatie, duiding, ontmoeting, uitwisseling en verdieping rond deze actuele, maatschappelijke thema’s.</a:t>
            </a:r>
          </a:p>
          <a:p>
            <a:pPr marL="0" indent="0">
              <a:buNone/>
            </a:pPr>
            <a:r>
              <a:rPr lang="nl-NL" sz="1500" dirty="0"/>
              <a:t>Met de lijn Persoonlijke ontwikkeling dragen bibliotheken er aan bij dat mensen zich ontwikkelen tot betrokken, vaardige en mondige burgers doordat ze:</a:t>
            </a:r>
          </a:p>
          <a:p>
            <a:r>
              <a:rPr lang="nl-NL" sz="1500" dirty="0"/>
              <a:t>ontdekken wat ze belangrijk vinden</a:t>
            </a:r>
          </a:p>
          <a:p>
            <a:r>
              <a:rPr lang="nl-NL" sz="1500" dirty="0"/>
              <a:t>in contact komen met gelijk- en andersdenkenden en meerdere perspectieven leren kennen </a:t>
            </a:r>
          </a:p>
          <a:p>
            <a:r>
              <a:rPr lang="nl-NL" sz="1500" dirty="0"/>
              <a:t>kunnen komen tot onafhankelijke besluit- en meningsvorming</a:t>
            </a:r>
          </a:p>
          <a:p>
            <a:r>
              <a:rPr lang="nl-NL" sz="1500" dirty="0"/>
              <a:t>een kritische houding ontwikkelen en zich kunnen verhouden tot een veranderende maatschappij. </a:t>
            </a:r>
          </a:p>
          <a:p>
            <a:r>
              <a:rPr lang="nl-NL" sz="1500" dirty="0"/>
              <a:t>op sociaal-cultureel vlak participeren in de (lokale) maatschappij</a:t>
            </a:r>
          </a:p>
        </p:txBody>
      </p:sp>
      <p:sp>
        <p:nvSpPr>
          <p:cNvPr id="25" name="Ovaal 24">
            <a:extLst>
              <a:ext uri="{FF2B5EF4-FFF2-40B4-BE49-F238E27FC236}">
                <a16:creationId xmlns:a16="http://schemas.microsoft.com/office/drawing/2014/main" id="{8A2CB33E-A31B-13B5-E787-FAB335C89163}"/>
              </a:ext>
            </a:extLst>
          </p:cNvPr>
          <p:cNvSpPr/>
          <p:nvPr/>
        </p:nvSpPr>
        <p:spPr>
          <a:xfrm>
            <a:off x="1016923" y="2309517"/>
            <a:ext cx="3351659" cy="3351658"/>
          </a:xfrm>
          <a:prstGeom prst="ellipse">
            <a:avLst/>
          </a:prstGeom>
          <a:noFill/>
          <a:ln>
            <a:solidFill>
              <a:srgbClr val="EF7D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endParaRPr>
          </a:p>
        </p:txBody>
      </p:sp>
      <p:sp>
        <p:nvSpPr>
          <p:cNvPr id="29" name="Vrije vorm 28">
            <a:extLst>
              <a:ext uri="{FF2B5EF4-FFF2-40B4-BE49-F238E27FC236}">
                <a16:creationId xmlns:a16="http://schemas.microsoft.com/office/drawing/2014/main" id="{785F1DA8-3112-9CDB-01FC-7646A716F85E}"/>
              </a:ext>
            </a:extLst>
          </p:cNvPr>
          <p:cNvSpPr/>
          <p:nvPr/>
        </p:nvSpPr>
        <p:spPr>
          <a:xfrm>
            <a:off x="857004" y="4218123"/>
            <a:ext cx="989443" cy="989443"/>
          </a:xfrm>
          <a:custGeom>
            <a:avLst/>
            <a:gdLst>
              <a:gd name="connsiteX0" fmla="*/ 459498 w 918995"/>
              <a:gd name="connsiteY0" fmla="*/ 918996 h 918995"/>
              <a:gd name="connsiteX1" fmla="*/ 918996 w 918995"/>
              <a:gd name="connsiteY1" fmla="*/ 459498 h 918995"/>
              <a:gd name="connsiteX2" fmla="*/ 459498 w 918995"/>
              <a:gd name="connsiteY2" fmla="*/ 0 h 918995"/>
              <a:gd name="connsiteX3" fmla="*/ 0 w 918995"/>
              <a:gd name="connsiteY3" fmla="*/ 459498 h 918995"/>
              <a:gd name="connsiteX4" fmla="*/ 459498 w 918995"/>
              <a:gd name="connsiteY4" fmla="*/ 918996 h 91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95" h="918995">
                <a:moveTo>
                  <a:pt x="459498" y="918996"/>
                </a:moveTo>
                <a:cubicBezTo>
                  <a:pt x="713261" y="918996"/>
                  <a:pt x="918996" y="713261"/>
                  <a:pt x="918996" y="459498"/>
                </a:cubicBezTo>
                <a:cubicBezTo>
                  <a:pt x="918996" y="205735"/>
                  <a:pt x="713261" y="0"/>
                  <a:pt x="459498" y="0"/>
                </a:cubicBezTo>
                <a:cubicBezTo>
                  <a:pt x="205735" y="0"/>
                  <a:pt x="0" y="205735"/>
                  <a:pt x="0" y="459498"/>
                </a:cubicBezTo>
                <a:cubicBezTo>
                  <a:pt x="0" y="713261"/>
                  <a:pt x="205735" y="918996"/>
                  <a:pt x="459498" y="918996"/>
                </a:cubicBezTo>
              </a:path>
            </a:pathLst>
          </a:custGeom>
          <a:solidFill>
            <a:srgbClr val="F6D9BD"/>
          </a:solidFill>
          <a:ln w="0" cap="flat">
            <a:noFill/>
            <a:prstDash val="solid"/>
            <a:miter/>
          </a:ln>
        </p:spPr>
        <p:txBody>
          <a:bodyPr rtlCol="0" anchor="ctr"/>
          <a:lstStyle/>
          <a:p>
            <a:endParaRPr lang="nl-NL" dirty="0">
              <a:latin typeface="Calibri" panose="020F0502020204030204" pitchFamily="34" charset="0"/>
            </a:endParaRPr>
          </a:p>
        </p:txBody>
      </p:sp>
      <p:sp>
        <p:nvSpPr>
          <p:cNvPr id="38" name="Vrije vorm 37">
            <a:extLst>
              <a:ext uri="{FF2B5EF4-FFF2-40B4-BE49-F238E27FC236}">
                <a16:creationId xmlns:a16="http://schemas.microsoft.com/office/drawing/2014/main" id="{10C280F9-E3BE-F634-C386-A96726D178DC}"/>
              </a:ext>
            </a:extLst>
          </p:cNvPr>
          <p:cNvSpPr>
            <a:spLocks noChangeAspect="1"/>
          </p:cNvSpPr>
          <p:nvPr/>
        </p:nvSpPr>
        <p:spPr>
          <a:xfrm>
            <a:off x="3535477" y="4230201"/>
            <a:ext cx="989443" cy="989443"/>
          </a:xfrm>
          <a:custGeom>
            <a:avLst/>
            <a:gdLst>
              <a:gd name="connsiteX0" fmla="*/ 459498 w 918995"/>
              <a:gd name="connsiteY0" fmla="*/ 918996 h 918995"/>
              <a:gd name="connsiteX1" fmla="*/ 918996 w 918995"/>
              <a:gd name="connsiteY1" fmla="*/ 459498 h 918995"/>
              <a:gd name="connsiteX2" fmla="*/ 459498 w 918995"/>
              <a:gd name="connsiteY2" fmla="*/ 0 h 918995"/>
              <a:gd name="connsiteX3" fmla="*/ 0 w 918995"/>
              <a:gd name="connsiteY3" fmla="*/ 459498 h 918995"/>
              <a:gd name="connsiteX4" fmla="*/ 459498 w 918995"/>
              <a:gd name="connsiteY4" fmla="*/ 918996 h 91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95" h="918995">
                <a:moveTo>
                  <a:pt x="459498" y="918996"/>
                </a:moveTo>
                <a:cubicBezTo>
                  <a:pt x="713261" y="918996"/>
                  <a:pt x="918996" y="713261"/>
                  <a:pt x="918996" y="459498"/>
                </a:cubicBezTo>
                <a:cubicBezTo>
                  <a:pt x="918996" y="205735"/>
                  <a:pt x="713261" y="0"/>
                  <a:pt x="459498" y="0"/>
                </a:cubicBezTo>
                <a:cubicBezTo>
                  <a:pt x="205735" y="0"/>
                  <a:pt x="0" y="205735"/>
                  <a:pt x="0" y="459498"/>
                </a:cubicBezTo>
                <a:cubicBezTo>
                  <a:pt x="0" y="713261"/>
                  <a:pt x="205735" y="918996"/>
                  <a:pt x="459498" y="918996"/>
                </a:cubicBezTo>
              </a:path>
            </a:pathLst>
          </a:custGeom>
          <a:solidFill>
            <a:srgbClr val="F6D9BD"/>
          </a:solidFill>
          <a:ln w="0" cap="flat">
            <a:noFill/>
            <a:prstDash val="solid"/>
            <a:miter/>
          </a:ln>
        </p:spPr>
        <p:txBody>
          <a:bodyPr rtlCol="0" anchor="ctr"/>
          <a:lstStyle/>
          <a:p>
            <a:endParaRPr lang="nl-NL" dirty="0">
              <a:latin typeface="Calibri" panose="020F0502020204030204" pitchFamily="34" charset="0"/>
            </a:endParaRPr>
          </a:p>
        </p:txBody>
      </p:sp>
      <p:grpSp>
        <p:nvGrpSpPr>
          <p:cNvPr id="39" name="Graphic 12">
            <a:extLst>
              <a:ext uri="{FF2B5EF4-FFF2-40B4-BE49-F238E27FC236}">
                <a16:creationId xmlns:a16="http://schemas.microsoft.com/office/drawing/2014/main" id="{BE2B939F-5F39-6B2F-2ED0-B00E9958A478}"/>
              </a:ext>
            </a:extLst>
          </p:cNvPr>
          <p:cNvGrpSpPr>
            <a:grpSpLocks noChangeAspect="1"/>
          </p:cNvGrpSpPr>
          <p:nvPr/>
        </p:nvGrpSpPr>
        <p:grpSpPr>
          <a:xfrm>
            <a:off x="3791177" y="4378912"/>
            <a:ext cx="477897" cy="356871"/>
            <a:chOff x="4355461" y="4695049"/>
            <a:chExt cx="592362" cy="442348"/>
          </a:xfrm>
          <a:solidFill>
            <a:srgbClr val="EA572A"/>
          </a:solidFill>
        </p:grpSpPr>
        <p:sp>
          <p:nvSpPr>
            <p:cNvPr id="40" name="Vrije vorm 39">
              <a:extLst>
                <a:ext uri="{FF2B5EF4-FFF2-40B4-BE49-F238E27FC236}">
                  <a16:creationId xmlns:a16="http://schemas.microsoft.com/office/drawing/2014/main" id="{78C5F7C1-279C-95B9-50A7-4AF596DD103F}"/>
                </a:ext>
              </a:extLst>
            </p:cNvPr>
            <p:cNvSpPr/>
            <p:nvPr/>
          </p:nvSpPr>
          <p:spPr>
            <a:xfrm>
              <a:off x="4355515" y="4695049"/>
              <a:ext cx="592309" cy="442348"/>
            </a:xfrm>
            <a:custGeom>
              <a:avLst/>
              <a:gdLst>
                <a:gd name="connsiteX0" fmla="*/ 286512 w 592309"/>
                <a:gd name="connsiteY0" fmla="*/ 0 h 442348"/>
                <a:gd name="connsiteX1" fmla="*/ 159310 w 592309"/>
                <a:gd name="connsiteY1" fmla="*/ 0 h 442348"/>
                <a:gd name="connsiteX2" fmla="*/ 156158 w 592309"/>
                <a:gd name="connsiteY2" fmla="*/ 2938 h 442348"/>
                <a:gd name="connsiteX3" fmla="*/ 156158 w 592309"/>
                <a:gd name="connsiteY3" fmla="*/ 438556 h 442348"/>
                <a:gd name="connsiteX4" fmla="*/ 159310 w 592309"/>
                <a:gd name="connsiteY4" fmla="*/ 441601 h 442348"/>
                <a:gd name="connsiteX5" fmla="*/ 286619 w 592309"/>
                <a:gd name="connsiteY5" fmla="*/ 441601 h 442348"/>
                <a:gd name="connsiteX6" fmla="*/ 289717 w 592309"/>
                <a:gd name="connsiteY6" fmla="*/ 438556 h 442348"/>
                <a:gd name="connsiteX7" fmla="*/ 289717 w 592309"/>
                <a:gd name="connsiteY7" fmla="*/ 3045 h 442348"/>
                <a:gd name="connsiteX8" fmla="*/ 286672 w 592309"/>
                <a:gd name="connsiteY8" fmla="*/ 0 h 442348"/>
                <a:gd name="connsiteX9" fmla="*/ 286565 w 592309"/>
                <a:gd name="connsiteY9" fmla="*/ 0 h 442348"/>
                <a:gd name="connsiteX10" fmla="*/ 210864 w 592309"/>
                <a:gd name="connsiteY10" fmla="*/ 392077 h 442348"/>
                <a:gd name="connsiteX11" fmla="*/ 209261 w 592309"/>
                <a:gd name="connsiteY11" fmla="*/ 393733 h 442348"/>
                <a:gd name="connsiteX12" fmla="*/ 180305 w 592309"/>
                <a:gd name="connsiteY12" fmla="*/ 393733 h 442348"/>
                <a:gd name="connsiteX13" fmla="*/ 178596 w 592309"/>
                <a:gd name="connsiteY13" fmla="*/ 392077 h 442348"/>
                <a:gd name="connsiteX14" fmla="*/ 178596 w 592309"/>
                <a:gd name="connsiteY14" fmla="*/ 359649 h 442348"/>
                <a:gd name="connsiteX15" fmla="*/ 180305 w 592309"/>
                <a:gd name="connsiteY15" fmla="*/ 358046 h 442348"/>
                <a:gd name="connsiteX16" fmla="*/ 209475 w 592309"/>
                <a:gd name="connsiteY16" fmla="*/ 358046 h 442348"/>
                <a:gd name="connsiteX17" fmla="*/ 211077 w 592309"/>
                <a:gd name="connsiteY17" fmla="*/ 359649 h 442348"/>
                <a:gd name="connsiteX18" fmla="*/ 210864 w 592309"/>
                <a:gd name="connsiteY18" fmla="*/ 392077 h 442348"/>
                <a:gd name="connsiteX19" fmla="*/ 210864 w 592309"/>
                <a:gd name="connsiteY19" fmla="*/ 317337 h 442348"/>
                <a:gd name="connsiteX20" fmla="*/ 209261 w 592309"/>
                <a:gd name="connsiteY20" fmla="*/ 319047 h 442348"/>
                <a:gd name="connsiteX21" fmla="*/ 180305 w 592309"/>
                <a:gd name="connsiteY21" fmla="*/ 319047 h 442348"/>
                <a:gd name="connsiteX22" fmla="*/ 178596 w 592309"/>
                <a:gd name="connsiteY22" fmla="*/ 317337 h 442348"/>
                <a:gd name="connsiteX23" fmla="*/ 178596 w 592309"/>
                <a:gd name="connsiteY23" fmla="*/ 284856 h 442348"/>
                <a:gd name="connsiteX24" fmla="*/ 180305 w 592309"/>
                <a:gd name="connsiteY24" fmla="*/ 283146 h 442348"/>
                <a:gd name="connsiteX25" fmla="*/ 209475 w 592309"/>
                <a:gd name="connsiteY25" fmla="*/ 283146 h 442348"/>
                <a:gd name="connsiteX26" fmla="*/ 211077 w 592309"/>
                <a:gd name="connsiteY26" fmla="*/ 284856 h 442348"/>
                <a:gd name="connsiteX27" fmla="*/ 210864 w 592309"/>
                <a:gd name="connsiteY27" fmla="*/ 317337 h 442348"/>
                <a:gd name="connsiteX28" fmla="*/ 210864 w 592309"/>
                <a:gd name="connsiteY28" fmla="*/ 242704 h 442348"/>
                <a:gd name="connsiteX29" fmla="*/ 209261 w 592309"/>
                <a:gd name="connsiteY29" fmla="*/ 244414 h 442348"/>
                <a:gd name="connsiteX30" fmla="*/ 180305 w 592309"/>
                <a:gd name="connsiteY30" fmla="*/ 244414 h 442348"/>
                <a:gd name="connsiteX31" fmla="*/ 178596 w 592309"/>
                <a:gd name="connsiteY31" fmla="*/ 242704 h 442348"/>
                <a:gd name="connsiteX32" fmla="*/ 178596 w 592309"/>
                <a:gd name="connsiteY32" fmla="*/ 210276 h 442348"/>
                <a:gd name="connsiteX33" fmla="*/ 180305 w 592309"/>
                <a:gd name="connsiteY33" fmla="*/ 208673 h 442348"/>
                <a:gd name="connsiteX34" fmla="*/ 209475 w 592309"/>
                <a:gd name="connsiteY34" fmla="*/ 208673 h 442348"/>
                <a:gd name="connsiteX35" fmla="*/ 211077 w 592309"/>
                <a:gd name="connsiteY35" fmla="*/ 210276 h 442348"/>
                <a:gd name="connsiteX36" fmla="*/ 210864 w 592309"/>
                <a:gd name="connsiteY36" fmla="*/ 242704 h 442348"/>
                <a:gd name="connsiteX37" fmla="*/ 210864 w 592309"/>
                <a:gd name="connsiteY37" fmla="*/ 168071 h 442348"/>
                <a:gd name="connsiteX38" fmla="*/ 209261 w 592309"/>
                <a:gd name="connsiteY38" fmla="*/ 169727 h 442348"/>
                <a:gd name="connsiteX39" fmla="*/ 180305 w 592309"/>
                <a:gd name="connsiteY39" fmla="*/ 169727 h 442348"/>
                <a:gd name="connsiteX40" fmla="*/ 178596 w 592309"/>
                <a:gd name="connsiteY40" fmla="*/ 168071 h 442348"/>
                <a:gd name="connsiteX41" fmla="*/ 178596 w 592309"/>
                <a:gd name="connsiteY41" fmla="*/ 135643 h 442348"/>
                <a:gd name="connsiteX42" fmla="*/ 180198 w 592309"/>
                <a:gd name="connsiteY42" fmla="*/ 134040 h 442348"/>
                <a:gd name="connsiteX43" fmla="*/ 209475 w 592309"/>
                <a:gd name="connsiteY43" fmla="*/ 134040 h 442348"/>
                <a:gd name="connsiteX44" fmla="*/ 211077 w 592309"/>
                <a:gd name="connsiteY44" fmla="*/ 135643 h 442348"/>
                <a:gd name="connsiteX45" fmla="*/ 210864 w 592309"/>
                <a:gd name="connsiteY45" fmla="*/ 168071 h 442348"/>
                <a:gd name="connsiteX46" fmla="*/ 210864 w 592309"/>
                <a:gd name="connsiteY46" fmla="*/ 93385 h 442348"/>
                <a:gd name="connsiteX47" fmla="*/ 209261 w 592309"/>
                <a:gd name="connsiteY47" fmla="*/ 95094 h 442348"/>
                <a:gd name="connsiteX48" fmla="*/ 180305 w 592309"/>
                <a:gd name="connsiteY48" fmla="*/ 95094 h 442348"/>
                <a:gd name="connsiteX49" fmla="*/ 178596 w 592309"/>
                <a:gd name="connsiteY49" fmla="*/ 93385 h 442348"/>
                <a:gd name="connsiteX50" fmla="*/ 178596 w 592309"/>
                <a:gd name="connsiteY50" fmla="*/ 60957 h 442348"/>
                <a:gd name="connsiteX51" fmla="*/ 180305 w 592309"/>
                <a:gd name="connsiteY51" fmla="*/ 59247 h 442348"/>
                <a:gd name="connsiteX52" fmla="*/ 209475 w 592309"/>
                <a:gd name="connsiteY52" fmla="*/ 59247 h 442348"/>
                <a:gd name="connsiteX53" fmla="*/ 211077 w 592309"/>
                <a:gd name="connsiteY53" fmla="*/ 60957 h 442348"/>
                <a:gd name="connsiteX54" fmla="*/ 210864 w 592309"/>
                <a:gd name="connsiteY54" fmla="*/ 93385 h 442348"/>
                <a:gd name="connsiteX55" fmla="*/ 268027 w 592309"/>
                <a:gd name="connsiteY55" fmla="*/ 392077 h 442348"/>
                <a:gd name="connsiteX56" fmla="*/ 266318 w 592309"/>
                <a:gd name="connsiteY56" fmla="*/ 393733 h 442348"/>
                <a:gd name="connsiteX57" fmla="*/ 237255 w 592309"/>
                <a:gd name="connsiteY57" fmla="*/ 393733 h 442348"/>
                <a:gd name="connsiteX58" fmla="*/ 235545 w 592309"/>
                <a:gd name="connsiteY58" fmla="*/ 392077 h 442348"/>
                <a:gd name="connsiteX59" fmla="*/ 235545 w 592309"/>
                <a:gd name="connsiteY59" fmla="*/ 359649 h 442348"/>
                <a:gd name="connsiteX60" fmla="*/ 237255 w 592309"/>
                <a:gd name="connsiteY60" fmla="*/ 358046 h 442348"/>
                <a:gd name="connsiteX61" fmla="*/ 266745 w 592309"/>
                <a:gd name="connsiteY61" fmla="*/ 358046 h 442348"/>
                <a:gd name="connsiteX62" fmla="*/ 268454 w 592309"/>
                <a:gd name="connsiteY62" fmla="*/ 359649 h 442348"/>
                <a:gd name="connsiteX63" fmla="*/ 268027 w 592309"/>
                <a:gd name="connsiteY63" fmla="*/ 392077 h 442348"/>
                <a:gd name="connsiteX64" fmla="*/ 268027 w 592309"/>
                <a:gd name="connsiteY64" fmla="*/ 317337 h 442348"/>
                <a:gd name="connsiteX65" fmla="*/ 266318 w 592309"/>
                <a:gd name="connsiteY65" fmla="*/ 319047 h 442348"/>
                <a:gd name="connsiteX66" fmla="*/ 237255 w 592309"/>
                <a:gd name="connsiteY66" fmla="*/ 319047 h 442348"/>
                <a:gd name="connsiteX67" fmla="*/ 235545 w 592309"/>
                <a:gd name="connsiteY67" fmla="*/ 317337 h 442348"/>
                <a:gd name="connsiteX68" fmla="*/ 235545 w 592309"/>
                <a:gd name="connsiteY68" fmla="*/ 284856 h 442348"/>
                <a:gd name="connsiteX69" fmla="*/ 237255 w 592309"/>
                <a:gd name="connsiteY69" fmla="*/ 283146 h 442348"/>
                <a:gd name="connsiteX70" fmla="*/ 266745 w 592309"/>
                <a:gd name="connsiteY70" fmla="*/ 283146 h 442348"/>
                <a:gd name="connsiteX71" fmla="*/ 268454 w 592309"/>
                <a:gd name="connsiteY71" fmla="*/ 284856 h 442348"/>
                <a:gd name="connsiteX72" fmla="*/ 268027 w 592309"/>
                <a:gd name="connsiteY72" fmla="*/ 317337 h 442348"/>
                <a:gd name="connsiteX73" fmla="*/ 268027 w 592309"/>
                <a:gd name="connsiteY73" fmla="*/ 242704 h 442348"/>
                <a:gd name="connsiteX74" fmla="*/ 266318 w 592309"/>
                <a:gd name="connsiteY74" fmla="*/ 244414 h 442348"/>
                <a:gd name="connsiteX75" fmla="*/ 237255 w 592309"/>
                <a:gd name="connsiteY75" fmla="*/ 244414 h 442348"/>
                <a:gd name="connsiteX76" fmla="*/ 235545 w 592309"/>
                <a:gd name="connsiteY76" fmla="*/ 242704 h 442348"/>
                <a:gd name="connsiteX77" fmla="*/ 235545 w 592309"/>
                <a:gd name="connsiteY77" fmla="*/ 210276 h 442348"/>
                <a:gd name="connsiteX78" fmla="*/ 237255 w 592309"/>
                <a:gd name="connsiteY78" fmla="*/ 208673 h 442348"/>
                <a:gd name="connsiteX79" fmla="*/ 266745 w 592309"/>
                <a:gd name="connsiteY79" fmla="*/ 208673 h 442348"/>
                <a:gd name="connsiteX80" fmla="*/ 268454 w 592309"/>
                <a:gd name="connsiteY80" fmla="*/ 210276 h 442348"/>
                <a:gd name="connsiteX81" fmla="*/ 268027 w 592309"/>
                <a:gd name="connsiteY81" fmla="*/ 242704 h 442348"/>
                <a:gd name="connsiteX82" fmla="*/ 268027 w 592309"/>
                <a:gd name="connsiteY82" fmla="*/ 168071 h 442348"/>
                <a:gd name="connsiteX83" fmla="*/ 266318 w 592309"/>
                <a:gd name="connsiteY83" fmla="*/ 169727 h 442348"/>
                <a:gd name="connsiteX84" fmla="*/ 237255 w 592309"/>
                <a:gd name="connsiteY84" fmla="*/ 169727 h 442348"/>
                <a:gd name="connsiteX85" fmla="*/ 235545 w 592309"/>
                <a:gd name="connsiteY85" fmla="*/ 168071 h 442348"/>
                <a:gd name="connsiteX86" fmla="*/ 235545 w 592309"/>
                <a:gd name="connsiteY86" fmla="*/ 135643 h 442348"/>
                <a:gd name="connsiteX87" fmla="*/ 237148 w 592309"/>
                <a:gd name="connsiteY87" fmla="*/ 134040 h 442348"/>
                <a:gd name="connsiteX88" fmla="*/ 266745 w 592309"/>
                <a:gd name="connsiteY88" fmla="*/ 134040 h 442348"/>
                <a:gd name="connsiteX89" fmla="*/ 268454 w 592309"/>
                <a:gd name="connsiteY89" fmla="*/ 135536 h 442348"/>
                <a:gd name="connsiteX90" fmla="*/ 268454 w 592309"/>
                <a:gd name="connsiteY90" fmla="*/ 135643 h 442348"/>
                <a:gd name="connsiteX91" fmla="*/ 268027 w 592309"/>
                <a:gd name="connsiteY91" fmla="*/ 168071 h 442348"/>
                <a:gd name="connsiteX92" fmla="*/ 268027 w 592309"/>
                <a:gd name="connsiteY92" fmla="*/ 93385 h 442348"/>
                <a:gd name="connsiteX93" fmla="*/ 266318 w 592309"/>
                <a:gd name="connsiteY93" fmla="*/ 95094 h 442348"/>
                <a:gd name="connsiteX94" fmla="*/ 237255 w 592309"/>
                <a:gd name="connsiteY94" fmla="*/ 95094 h 442348"/>
                <a:gd name="connsiteX95" fmla="*/ 235545 w 592309"/>
                <a:gd name="connsiteY95" fmla="*/ 93385 h 442348"/>
                <a:gd name="connsiteX96" fmla="*/ 235545 w 592309"/>
                <a:gd name="connsiteY96" fmla="*/ 60957 h 442348"/>
                <a:gd name="connsiteX97" fmla="*/ 237255 w 592309"/>
                <a:gd name="connsiteY97" fmla="*/ 59247 h 442348"/>
                <a:gd name="connsiteX98" fmla="*/ 266745 w 592309"/>
                <a:gd name="connsiteY98" fmla="*/ 59247 h 442348"/>
                <a:gd name="connsiteX99" fmla="*/ 268454 w 592309"/>
                <a:gd name="connsiteY99" fmla="*/ 60957 h 442348"/>
                <a:gd name="connsiteX100" fmla="*/ 268027 w 592309"/>
                <a:gd name="connsiteY100" fmla="*/ 93385 h 442348"/>
                <a:gd name="connsiteX101" fmla="*/ 589051 w 592309"/>
                <a:gd name="connsiteY101" fmla="*/ 304676 h 442348"/>
                <a:gd name="connsiteX102" fmla="*/ 459338 w 592309"/>
                <a:gd name="connsiteY102" fmla="*/ 304676 h 442348"/>
                <a:gd name="connsiteX103" fmla="*/ 456239 w 592309"/>
                <a:gd name="connsiteY103" fmla="*/ 307828 h 442348"/>
                <a:gd name="connsiteX104" fmla="*/ 456239 w 592309"/>
                <a:gd name="connsiteY104" fmla="*/ 439197 h 442348"/>
                <a:gd name="connsiteX105" fmla="*/ 459338 w 592309"/>
                <a:gd name="connsiteY105" fmla="*/ 442349 h 442348"/>
                <a:gd name="connsiteX106" fmla="*/ 589051 w 592309"/>
                <a:gd name="connsiteY106" fmla="*/ 442349 h 442348"/>
                <a:gd name="connsiteX107" fmla="*/ 592309 w 592309"/>
                <a:gd name="connsiteY107" fmla="*/ 439197 h 442348"/>
                <a:gd name="connsiteX108" fmla="*/ 592309 w 592309"/>
                <a:gd name="connsiteY108" fmla="*/ 307881 h 442348"/>
                <a:gd name="connsiteX109" fmla="*/ 589051 w 592309"/>
                <a:gd name="connsiteY109" fmla="*/ 304783 h 442348"/>
                <a:gd name="connsiteX110" fmla="*/ 517890 w 592309"/>
                <a:gd name="connsiteY110" fmla="*/ 390528 h 442348"/>
                <a:gd name="connsiteX111" fmla="*/ 514631 w 592309"/>
                <a:gd name="connsiteY111" fmla="*/ 393680 h 442348"/>
                <a:gd name="connsiteX112" fmla="*/ 475739 w 592309"/>
                <a:gd name="connsiteY112" fmla="*/ 393680 h 442348"/>
                <a:gd name="connsiteX113" fmla="*/ 472587 w 592309"/>
                <a:gd name="connsiteY113" fmla="*/ 390528 h 442348"/>
                <a:gd name="connsiteX114" fmla="*/ 472587 w 592309"/>
                <a:gd name="connsiteY114" fmla="*/ 366861 h 442348"/>
                <a:gd name="connsiteX115" fmla="*/ 475578 w 592309"/>
                <a:gd name="connsiteY115" fmla="*/ 363816 h 442348"/>
                <a:gd name="connsiteX116" fmla="*/ 514578 w 592309"/>
                <a:gd name="connsiteY116" fmla="*/ 363816 h 442348"/>
                <a:gd name="connsiteX117" fmla="*/ 517837 w 592309"/>
                <a:gd name="connsiteY117" fmla="*/ 366861 h 442348"/>
                <a:gd name="connsiteX118" fmla="*/ 517837 w 592309"/>
                <a:gd name="connsiteY118" fmla="*/ 390528 h 442348"/>
                <a:gd name="connsiteX119" fmla="*/ 517837 w 592309"/>
                <a:gd name="connsiteY119" fmla="*/ 390528 h 442348"/>
                <a:gd name="connsiteX120" fmla="*/ 517890 w 592309"/>
                <a:gd name="connsiteY120" fmla="*/ 347308 h 442348"/>
                <a:gd name="connsiteX121" fmla="*/ 514631 w 592309"/>
                <a:gd name="connsiteY121" fmla="*/ 350460 h 442348"/>
                <a:gd name="connsiteX122" fmla="*/ 475739 w 592309"/>
                <a:gd name="connsiteY122" fmla="*/ 350460 h 442348"/>
                <a:gd name="connsiteX123" fmla="*/ 472587 w 592309"/>
                <a:gd name="connsiteY123" fmla="*/ 347308 h 442348"/>
                <a:gd name="connsiteX124" fmla="*/ 472587 w 592309"/>
                <a:gd name="connsiteY124" fmla="*/ 323641 h 442348"/>
                <a:gd name="connsiteX125" fmla="*/ 475578 w 592309"/>
                <a:gd name="connsiteY125" fmla="*/ 320596 h 442348"/>
                <a:gd name="connsiteX126" fmla="*/ 514578 w 592309"/>
                <a:gd name="connsiteY126" fmla="*/ 320596 h 442348"/>
                <a:gd name="connsiteX127" fmla="*/ 517837 w 592309"/>
                <a:gd name="connsiteY127" fmla="*/ 323641 h 442348"/>
                <a:gd name="connsiteX128" fmla="*/ 517837 w 592309"/>
                <a:gd name="connsiteY128" fmla="*/ 347308 h 442348"/>
                <a:gd name="connsiteX129" fmla="*/ 517837 w 592309"/>
                <a:gd name="connsiteY129" fmla="*/ 347308 h 442348"/>
                <a:gd name="connsiteX130" fmla="*/ 577244 w 592309"/>
                <a:gd name="connsiteY130" fmla="*/ 390528 h 442348"/>
                <a:gd name="connsiteX131" fmla="*/ 574092 w 592309"/>
                <a:gd name="connsiteY131" fmla="*/ 393680 h 442348"/>
                <a:gd name="connsiteX132" fmla="*/ 535199 w 592309"/>
                <a:gd name="connsiteY132" fmla="*/ 393680 h 442348"/>
                <a:gd name="connsiteX133" fmla="*/ 532101 w 592309"/>
                <a:gd name="connsiteY133" fmla="*/ 390528 h 442348"/>
                <a:gd name="connsiteX134" fmla="*/ 532101 w 592309"/>
                <a:gd name="connsiteY134" fmla="*/ 366861 h 442348"/>
                <a:gd name="connsiteX135" fmla="*/ 535093 w 592309"/>
                <a:gd name="connsiteY135" fmla="*/ 363816 h 442348"/>
                <a:gd name="connsiteX136" fmla="*/ 574145 w 592309"/>
                <a:gd name="connsiteY136" fmla="*/ 363816 h 442348"/>
                <a:gd name="connsiteX137" fmla="*/ 577244 w 592309"/>
                <a:gd name="connsiteY137" fmla="*/ 366754 h 442348"/>
                <a:gd name="connsiteX138" fmla="*/ 577244 w 592309"/>
                <a:gd name="connsiteY138" fmla="*/ 390528 h 442348"/>
                <a:gd name="connsiteX139" fmla="*/ 577244 w 592309"/>
                <a:gd name="connsiteY139" fmla="*/ 347308 h 442348"/>
                <a:gd name="connsiteX140" fmla="*/ 574092 w 592309"/>
                <a:gd name="connsiteY140" fmla="*/ 350460 h 442348"/>
                <a:gd name="connsiteX141" fmla="*/ 535199 w 592309"/>
                <a:gd name="connsiteY141" fmla="*/ 350460 h 442348"/>
                <a:gd name="connsiteX142" fmla="*/ 532101 w 592309"/>
                <a:gd name="connsiteY142" fmla="*/ 347308 h 442348"/>
                <a:gd name="connsiteX143" fmla="*/ 532101 w 592309"/>
                <a:gd name="connsiteY143" fmla="*/ 323641 h 442348"/>
                <a:gd name="connsiteX144" fmla="*/ 535093 w 592309"/>
                <a:gd name="connsiteY144" fmla="*/ 320596 h 442348"/>
                <a:gd name="connsiteX145" fmla="*/ 574145 w 592309"/>
                <a:gd name="connsiteY145" fmla="*/ 320596 h 442348"/>
                <a:gd name="connsiteX146" fmla="*/ 577244 w 592309"/>
                <a:gd name="connsiteY146" fmla="*/ 323534 h 442348"/>
                <a:gd name="connsiteX147" fmla="*/ 577244 w 592309"/>
                <a:gd name="connsiteY147" fmla="*/ 347308 h 442348"/>
                <a:gd name="connsiteX148" fmla="*/ 134788 w 592309"/>
                <a:gd name="connsiteY148" fmla="*/ 332029 h 442348"/>
                <a:gd name="connsiteX149" fmla="*/ 3259 w 592309"/>
                <a:gd name="connsiteY149" fmla="*/ 332029 h 442348"/>
                <a:gd name="connsiteX150" fmla="*/ 0 w 592309"/>
                <a:gd name="connsiteY150" fmla="*/ 335288 h 442348"/>
                <a:gd name="connsiteX151" fmla="*/ 0 w 592309"/>
                <a:gd name="connsiteY151" fmla="*/ 438235 h 442348"/>
                <a:gd name="connsiteX152" fmla="*/ 3259 w 592309"/>
                <a:gd name="connsiteY152" fmla="*/ 441494 h 442348"/>
                <a:gd name="connsiteX153" fmla="*/ 45624 w 592309"/>
                <a:gd name="connsiteY153" fmla="*/ 441494 h 442348"/>
                <a:gd name="connsiteX154" fmla="*/ 45624 w 592309"/>
                <a:gd name="connsiteY154" fmla="*/ 376584 h 442348"/>
                <a:gd name="connsiteX155" fmla="*/ 48669 w 592309"/>
                <a:gd name="connsiteY155" fmla="*/ 373325 h 442348"/>
                <a:gd name="connsiteX156" fmla="*/ 88096 w 592309"/>
                <a:gd name="connsiteY156" fmla="*/ 373325 h 442348"/>
                <a:gd name="connsiteX157" fmla="*/ 91355 w 592309"/>
                <a:gd name="connsiteY157" fmla="*/ 376584 h 442348"/>
                <a:gd name="connsiteX158" fmla="*/ 91355 w 592309"/>
                <a:gd name="connsiteY158" fmla="*/ 441494 h 442348"/>
                <a:gd name="connsiteX159" fmla="*/ 134574 w 592309"/>
                <a:gd name="connsiteY159" fmla="*/ 441494 h 442348"/>
                <a:gd name="connsiteX160" fmla="*/ 137726 w 592309"/>
                <a:gd name="connsiteY160" fmla="*/ 438235 h 442348"/>
                <a:gd name="connsiteX161" fmla="*/ 137726 w 592309"/>
                <a:gd name="connsiteY161" fmla="*/ 335288 h 442348"/>
                <a:gd name="connsiteX162" fmla="*/ 134574 w 592309"/>
                <a:gd name="connsiteY162" fmla="*/ 332029 h 442348"/>
                <a:gd name="connsiteX163" fmla="*/ 3847 w 592309"/>
                <a:gd name="connsiteY163" fmla="*/ 320169 h 442348"/>
                <a:gd name="connsiteX164" fmla="*/ 135055 w 592309"/>
                <a:gd name="connsiteY164" fmla="*/ 320169 h 442348"/>
                <a:gd name="connsiteX165" fmla="*/ 138314 w 592309"/>
                <a:gd name="connsiteY165" fmla="*/ 317124 h 442348"/>
                <a:gd name="connsiteX166" fmla="*/ 138314 w 592309"/>
                <a:gd name="connsiteY166" fmla="*/ 316910 h 442348"/>
                <a:gd name="connsiteX167" fmla="*/ 137459 w 592309"/>
                <a:gd name="connsiteY167" fmla="*/ 314826 h 442348"/>
                <a:gd name="connsiteX168" fmla="*/ 72603 w 592309"/>
                <a:gd name="connsiteY168" fmla="*/ 230256 h 442348"/>
                <a:gd name="connsiteX169" fmla="*/ 71962 w 592309"/>
                <a:gd name="connsiteY169" fmla="*/ 229615 h 442348"/>
                <a:gd name="connsiteX170" fmla="*/ 69558 w 592309"/>
                <a:gd name="connsiteY170" fmla="*/ 228547 h 442348"/>
                <a:gd name="connsiteX171" fmla="*/ 67421 w 592309"/>
                <a:gd name="connsiteY171" fmla="*/ 229402 h 442348"/>
                <a:gd name="connsiteX172" fmla="*/ 66780 w 592309"/>
                <a:gd name="connsiteY172" fmla="*/ 230043 h 442348"/>
                <a:gd name="connsiteX173" fmla="*/ 3099 w 592309"/>
                <a:gd name="connsiteY173" fmla="*/ 313758 h 442348"/>
                <a:gd name="connsiteX174" fmla="*/ 2137 w 592309"/>
                <a:gd name="connsiteY174" fmla="*/ 314933 h 442348"/>
                <a:gd name="connsiteX175" fmla="*/ 2137 w 592309"/>
                <a:gd name="connsiteY175" fmla="*/ 316643 h 442348"/>
                <a:gd name="connsiteX176" fmla="*/ 5182 w 592309"/>
                <a:gd name="connsiteY176" fmla="*/ 319902 h 442348"/>
                <a:gd name="connsiteX177" fmla="*/ 5289 w 592309"/>
                <a:gd name="connsiteY177" fmla="*/ 319902 h 44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92309" h="442348">
                  <a:moveTo>
                    <a:pt x="286512" y="0"/>
                  </a:moveTo>
                  <a:lnTo>
                    <a:pt x="159310" y="0"/>
                  </a:lnTo>
                  <a:cubicBezTo>
                    <a:pt x="157654" y="0"/>
                    <a:pt x="156211" y="1229"/>
                    <a:pt x="156158" y="2938"/>
                  </a:cubicBezTo>
                  <a:lnTo>
                    <a:pt x="156158" y="438556"/>
                  </a:lnTo>
                  <a:cubicBezTo>
                    <a:pt x="156158" y="440265"/>
                    <a:pt x="157600" y="441601"/>
                    <a:pt x="159310" y="441601"/>
                  </a:cubicBezTo>
                  <a:lnTo>
                    <a:pt x="286619" y="441601"/>
                  </a:lnTo>
                  <a:cubicBezTo>
                    <a:pt x="288275" y="441601"/>
                    <a:pt x="289717" y="440265"/>
                    <a:pt x="289717" y="438556"/>
                  </a:cubicBezTo>
                  <a:lnTo>
                    <a:pt x="289717" y="3045"/>
                  </a:lnTo>
                  <a:cubicBezTo>
                    <a:pt x="289717" y="1389"/>
                    <a:pt x="288382" y="0"/>
                    <a:pt x="286672" y="0"/>
                  </a:cubicBezTo>
                  <a:lnTo>
                    <a:pt x="286565" y="0"/>
                  </a:lnTo>
                  <a:moveTo>
                    <a:pt x="210864" y="392077"/>
                  </a:moveTo>
                  <a:cubicBezTo>
                    <a:pt x="210864" y="392985"/>
                    <a:pt x="210169" y="393733"/>
                    <a:pt x="209261" y="393733"/>
                  </a:cubicBezTo>
                  <a:lnTo>
                    <a:pt x="180305" y="393733"/>
                  </a:lnTo>
                  <a:cubicBezTo>
                    <a:pt x="179397" y="393733"/>
                    <a:pt x="178649" y="392985"/>
                    <a:pt x="178596" y="392077"/>
                  </a:cubicBezTo>
                  <a:lnTo>
                    <a:pt x="178596" y="359649"/>
                  </a:lnTo>
                  <a:cubicBezTo>
                    <a:pt x="178596" y="358741"/>
                    <a:pt x="179397" y="358046"/>
                    <a:pt x="180305" y="358046"/>
                  </a:cubicBezTo>
                  <a:lnTo>
                    <a:pt x="209475" y="358046"/>
                  </a:lnTo>
                  <a:cubicBezTo>
                    <a:pt x="210383" y="358046"/>
                    <a:pt x="211077" y="358794"/>
                    <a:pt x="211077" y="359649"/>
                  </a:cubicBezTo>
                  <a:lnTo>
                    <a:pt x="210864" y="392077"/>
                  </a:lnTo>
                  <a:close/>
                  <a:moveTo>
                    <a:pt x="210864" y="317337"/>
                  </a:moveTo>
                  <a:cubicBezTo>
                    <a:pt x="210864" y="318245"/>
                    <a:pt x="210169" y="318993"/>
                    <a:pt x="209261" y="319047"/>
                  </a:cubicBezTo>
                  <a:lnTo>
                    <a:pt x="180305" y="319047"/>
                  </a:lnTo>
                  <a:cubicBezTo>
                    <a:pt x="179344" y="319047"/>
                    <a:pt x="178596" y="318299"/>
                    <a:pt x="178596" y="317337"/>
                  </a:cubicBezTo>
                  <a:lnTo>
                    <a:pt x="178596" y="284856"/>
                  </a:lnTo>
                  <a:cubicBezTo>
                    <a:pt x="178596" y="283894"/>
                    <a:pt x="179344" y="283146"/>
                    <a:pt x="180305" y="283146"/>
                  </a:cubicBezTo>
                  <a:lnTo>
                    <a:pt x="209475" y="283146"/>
                  </a:lnTo>
                  <a:cubicBezTo>
                    <a:pt x="210383" y="283199"/>
                    <a:pt x="211077" y="283947"/>
                    <a:pt x="211077" y="284856"/>
                  </a:cubicBezTo>
                  <a:lnTo>
                    <a:pt x="210864" y="317337"/>
                  </a:lnTo>
                  <a:close/>
                  <a:moveTo>
                    <a:pt x="210864" y="242704"/>
                  </a:moveTo>
                  <a:cubicBezTo>
                    <a:pt x="210864" y="243612"/>
                    <a:pt x="210169" y="244360"/>
                    <a:pt x="209261" y="244414"/>
                  </a:cubicBezTo>
                  <a:lnTo>
                    <a:pt x="180305" y="244414"/>
                  </a:lnTo>
                  <a:cubicBezTo>
                    <a:pt x="179344" y="244414"/>
                    <a:pt x="178596" y="243666"/>
                    <a:pt x="178596" y="242704"/>
                  </a:cubicBezTo>
                  <a:lnTo>
                    <a:pt x="178596" y="210276"/>
                  </a:lnTo>
                  <a:cubicBezTo>
                    <a:pt x="178596" y="209368"/>
                    <a:pt x="179397" y="208673"/>
                    <a:pt x="180305" y="208673"/>
                  </a:cubicBezTo>
                  <a:lnTo>
                    <a:pt x="209475" y="208673"/>
                  </a:lnTo>
                  <a:cubicBezTo>
                    <a:pt x="210383" y="208673"/>
                    <a:pt x="211077" y="209421"/>
                    <a:pt x="211077" y="210276"/>
                  </a:cubicBezTo>
                  <a:lnTo>
                    <a:pt x="210864" y="242704"/>
                  </a:lnTo>
                  <a:close/>
                  <a:moveTo>
                    <a:pt x="210864" y="168071"/>
                  </a:moveTo>
                  <a:cubicBezTo>
                    <a:pt x="210864" y="168979"/>
                    <a:pt x="210169" y="169727"/>
                    <a:pt x="209261" y="169727"/>
                  </a:cubicBezTo>
                  <a:lnTo>
                    <a:pt x="180305" y="169727"/>
                  </a:lnTo>
                  <a:cubicBezTo>
                    <a:pt x="179397" y="169727"/>
                    <a:pt x="178649" y="168979"/>
                    <a:pt x="178596" y="168071"/>
                  </a:cubicBezTo>
                  <a:lnTo>
                    <a:pt x="178596" y="135643"/>
                  </a:lnTo>
                  <a:cubicBezTo>
                    <a:pt x="178596" y="134735"/>
                    <a:pt x="179344" y="134040"/>
                    <a:pt x="180198" y="134040"/>
                  </a:cubicBezTo>
                  <a:lnTo>
                    <a:pt x="209475" y="134040"/>
                  </a:lnTo>
                  <a:cubicBezTo>
                    <a:pt x="210383" y="134040"/>
                    <a:pt x="211077" y="134788"/>
                    <a:pt x="211077" y="135643"/>
                  </a:cubicBezTo>
                  <a:cubicBezTo>
                    <a:pt x="211077" y="135643"/>
                    <a:pt x="210864" y="168071"/>
                    <a:pt x="210864" y="168071"/>
                  </a:cubicBezTo>
                  <a:close/>
                  <a:moveTo>
                    <a:pt x="210864" y="93385"/>
                  </a:moveTo>
                  <a:cubicBezTo>
                    <a:pt x="210864" y="94293"/>
                    <a:pt x="210169" y="95041"/>
                    <a:pt x="209261" y="95094"/>
                  </a:cubicBezTo>
                  <a:lnTo>
                    <a:pt x="180305" y="95094"/>
                  </a:lnTo>
                  <a:cubicBezTo>
                    <a:pt x="179344" y="95094"/>
                    <a:pt x="178596" y="94293"/>
                    <a:pt x="178596" y="93385"/>
                  </a:cubicBezTo>
                  <a:lnTo>
                    <a:pt x="178596" y="60957"/>
                  </a:lnTo>
                  <a:cubicBezTo>
                    <a:pt x="178596" y="59995"/>
                    <a:pt x="179344" y="59247"/>
                    <a:pt x="180305" y="59247"/>
                  </a:cubicBezTo>
                  <a:lnTo>
                    <a:pt x="209475" y="59247"/>
                  </a:lnTo>
                  <a:cubicBezTo>
                    <a:pt x="210383" y="59247"/>
                    <a:pt x="211077" y="60048"/>
                    <a:pt x="211077" y="60957"/>
                  </a:cubicBezTo>
                  <a:lnTo>
                    <a:pt x="210864" y="93385"/>
                  </a:lnTo>
                  <a:close/>
                  <a:moveTo>
                    <a:pt x="268027" y="392077"/>
                  </a:moveTo>
                  <a:cubicBezTo>
                    <a:pt x="267974" y="392985"/>
                    <a:pt x="267226" y="393733"/>
                    <a:pt x="266318" y="393733"/>
                  </a:cubicBezTo>
                  <a:lnTo>
                    <a:pt x="237255" y="393733"/>
                  </a:lnTo>
                  <a:cubicBezTo>
                    <a:pt x="236347" y="393733"/>
                    <a:pt x="235545" y="392985"/>
                    <a:pt x="235545" y="392077"/>
                  </a:cubicBezTo>
                  <a:lnTo>
                    <a:pt x="235545" y="359649"/>
                  </a:lnTo>
                  <a:cubicBezTo>
                    <a:pt x="235545" y="358741"/>
                    <a:pt x="236347" y="358046"/>
                    <a:pt x="237255" y="358046"/>
                  </a:cubicBezTo>
                  <a:lnTo>
                    <a:pt x="266745" y="358046"/>
                  </a:lnTo>
                  <a:cubicBezTo>
                    <a:pt x="267653" y="358046"/>
                    <a:pt x="268401" y="358741"/>
                    <a:pt x="268454" y="359649"/>
                  </a:cubicBezTo>
                  <a:cubicBezTo>
                    <a:pt x="268454" y="359649"/>
                    <a:pt x="268027" y="392077"/>
                    <a:pt x="268027" y="392077"/>
                  </a:cubicBezTo>
                  <a:close/>
                  <a:moveTo>
                    <a:pt x="268027" y="317337"/>
                  </a:moveTo>
                  <a:cubicBezTo>
                    <a:pt x="268027" y="318299"/>
                    <a:pt x="267226" y="319047"/>
                    <a:pt x="266318" y="319047"/>
                  </a:cubicBezTo>
                  <a:lnTo>
                    <a:pt x="237255" y="319047"/>
                  </a:lnTo>
                  <a:cubicBezTo>
                    <a:pt x="236293" y="319047"/>
                    <a:pt x="235545" y="318299"/>
                    <a:pt x="235545" y="317337"/>
                  </a:cubicBezTo>
                  <a:lnTo>
                    <a:pt x="235545" y="284856"/>
                  </a:lnTo>
                  <a:cubicBezTo>
                    <a:pt x="235545" y="283894"/>
                    <a:pt x="236293" y="283146"/>
                    <a:pt x="237255" y="283146"/>
                  </a:cubicBezTo>
                  <a:lnTo>
                    <a:pt x="266745" y="283146"/>
                  </a:lnTo>
                  <a:cubicBezTo>
                    <a:pt x="267707" y="283146"/>
                    <a:pt x="268454" y="283894"/>
                    <a:pt x="268454" y="284856"/>
                  </a:cubicBezTo>
                  <a:cubicBezTo>
                    <a:pt x="268454" y="284856"/>
                    <a:pt x="268027" y="317337"/>
                    <a:pt x="268027" y="317337"/>
                  </a:cubicBezTo>
                  <a:close/>
                  <a:moveTo>
                    <a:pt x="268027" y="242704"/>
                  </a:moveTo>
                  <a:cubicBezTo>
                    <a:pt x="268027" y="243666"/>
                    <a:pt x="267226" y="244414"/>
                    <a:pt x="266318" y="244414"/>
                  </a:cubicBezTo>
                  <a:lnTo>
                    <a:pt x="237255" y="244414"/>
                  </a:lnTo>
                  <a:cubicBezTo>
                    <a:pt x="236293" y="244414"/>
                    <a:pt x="235545" y="243666"/>
                    <a:pt x="235545" y="242704"/>
                  </a:cubicBezTo>
                  <a:lnTo>
                    <a:pt x="235545" y="210276"/>
                  </a:lnTo>
                  <a:cubicBezTo>
                    <a:pt x="235545" y="209368"/>
                    <a:pt x="236347" y="208673"/>
                    <a:pt x="237255" y="208673"/>
                  </a:cubicBezTo>
                  <a:lnTo>
                    <a:pt x="266745" y="208673"/>
                  </a:lnTo>
                  <a:cubicBezTo>
                    <a:pt x="267653" y="208673"/>
                    <a:pt x="268401" y="209368"/>
                    <a:pt x="268454" y="210276"/>
                  </a:cubicBezTo>
                  <a:cubicBezTo>
                    <a:pt x="268454" y="210276"/>
                    <a:pt x="268027" y="242704"/>
                    <a:pt x="268027" y="242704"/>
                  </a:cubicBezTo>
                  <a:close/>
                  <a:moveTo>
                    <a:pt x="268027" y="168071"/>
                  </a:moveTo>
                  <a:cubicBezTo>
                    <a:pt x="267974" y="168979"/>
                    <a:pt x="267226" y="169727"/>
                    <a:pt x="266318" y="169727"/>
                  </a:cubicBezTo>
                  <a:lnTo>
                    <a:pt x="237255" y="169727"/>
                  </a:lnTo>
                  <a:cubicBezTo>
                    <a:pt x="236347" y="169727"/>
                    <a:pt x="235545" y="168979"/>
                    <a:pt x="235545" y="168071"/>
                  </a:cubicBezTo>
                  <a:lnTo>
                    <a:pt x="235545" y="135643"/>
                  </a:lnTo>
                  <a:cubicBezTo>
                    <a:pt x="235545" y="134735"/>
                    <a:pt x="236293" y="134040"/>
                    <a:pt x="237148" y="134040"/>
                  </a:cubicBezTo>
                  <a:lnTo>
                    <a:pt x="266745" y="134040"/>
                  </a:lnTo>
                  <a:cubicBezTo>
                    <a:pt x="267653" y="133987"/>
                    <a:pt x="268401" y="134628"/>
                    <a:pt x="268454" y="135536"/>
                  </a:cubicBezTo>
                  <a:lnTo>
                    <a:pt x="268454" y="135643"/>
                  </a:lnTo>
                  <a:cubicBezTo>
                    <a:pt x="268454" y="135643"/>
                    <a:pt x="268027" y="168071"/>
                    <a:pt x="268027" y="168071"/>
                  </a:cubicBezTo>
                  <a:close/>
                  <a:moveTo>
                    <a:pt x="268027" y="93385"/>
                  </a:moveTo>
                  <a:cubicBezTo>
                    <a:pt x="268027" y="94346"/>
                    <a:pt x="267226" y="95094"/>
                    <a:pt x="266318" y="95094"/>
                  </a:cubicBezTo>
                  <a:lnTo>
                    <a:pt x="237255" y="95094"/>
                  </a:lnTo>
                  <a:cubicBezTo>
                    <a:pt x="236293" y="95094"/>
                    <a:pt x="235545" y="94293"/>
                    <a:pt x="235545" y="93385"/>
                  </a:cubicBezTo>
                  <a:lnTo>
                    <a:pt x="235545" y="60957"/>
                  </a:lnTo>
                  <a:cubicBezTo>
                    <a:pt x="235545" y="59995"/>
                    <a:pt x="236293" y="59247"/>
                    <a:pt x="237255" y="59247"/>
                  </a:cubicBezTo>
                  <a:lnTo>
                    <a:pt x="266745" y="59247"/>
                  </a:lnTo>
                  <a:cubicBezTo>
                    <a:pt x="267707" y="59247"/>
                    <a:pt x="268454" y="60048"/>
                    <a:pt x="268454" y="60957"/>
                  </a:cubicBezTo>
                  <a:cubicBezTo>
                    <a:pt x="268454" y="60957"/>
                    <a:pt x="268027" y="93385"/>
                    <a:pt x="268027" y="93385"/>
                  </a:cubicBezTo>
                  <a:close/>
                  <a:moveTo>
                    <a:pt x="589051" y="304676"/>
                  </a:moveTo>
                  <a:lnTo>
                    <a:pt x="459338" y="304676"/>
                  </a:lnTo>
                  <a:cubicBezTo>
                    <a:pt x="457628" y="304676"/>
                    <a:pt x="456239" y="306065"/>
                    <a:pt x="456239" y="307828"/>
                  </a:cubicBezTo>
                  <a:lnTo>
                    <a:pt x="456239" y="439197"/>
                  </a:lnTo>
                  <a:cubicBezTo>
                    <a:pt x="456239" y="440960"/>
                    <a:pt x="457628" y="442349"/>
                    <a:pt x="459338" y="442349"/>
                  </a:cubicBezTo>
                  <a:lnTo>
                    <a:pt x="589051" y="442349"/>
                  </a:lnTo>
                  <a:cubicBezTo>
                    <a:pt x="590814" y="442349"/>
                    <a:pt x="592203" y="440960"/>
                    <a:pt x="592309" y="439197"/>
                  </a:cubicBezTo>
                  <a:lnTo>
                    <a:pt x="592309" y="307881"/>
                  </a:lnTo>
                  <a:cubicBezTo>
                    <a:pt x="592309" y="306118"/>
                    <a:pt x="590814" y="304783"/>
                    <a:pt x="589051" y="304783"/>
                  </a:cubicBezTo>
                  <a:moveTo>
                    <a:pt x="517890" y="390528"/>
                  </a:moveTo>
                  <a:cubicBezTo>
                    <a:pt x="517890" y="392291"/>
                    <a:pt x="516394" y="393680"/>
                    <a:pt x="514631" y="393680"/>
                  </a:cubicBezTo>
                  <a:lnTo>
                    <a:pt x="475739" y="393680"/>
                  </a:lnTo>
                  <a:cubicBezTo>
                    <a:pt x="474029" y="393680"/>
                    <a:pt x="472587" y="392291"/>
                    <a:pt x="472587" y="390528"/>
                  </a:cubicBezTo>
                  <a:lnTo>
                    <a:pt x="472587" y="366861"/>
                  </a:lnTo>
                  <a:cubicBezTo>
                    <a:pt x="472587" y="365205"/>
                    <a:pt x="473922" y="363816"/>
                    <a:pt x="475578" y="363816"/>
                  </a:cubicBezTo>
                  <a:lnTo>
                    <a:pt x="514578" y="363816"/>
                  </a:lnTo>
                  <a:cubicBezTo>
                    <a:pt x="516287" y="363762"/>
                    <a:pt x="517730" y="365098"/>
                    <a:pt x="517837" y="366861"/>
                  </a:cubicBezTo>
                  <a:lnTo>
                    <a:pt x="517837" y="390528"/>
                  </a:lnTo>
                  <a:lnTo>
                    <a:pt x="517837" y="390528"/>
                  </a:lnTo>
                  <a:close/>
                  <a:moveTo>
                    <a:pt x="517890" y="347308"/>
                  </a:moveTo>
                  <a:cubicBezTo>
                    <a:pt x="517890" y="349071"/>
                    <a:pt x="516394" y="350460"/>
                    <a:pt x="514631" y="350460"/>
                  </a:cubicBezTo>
                  <a:lnTo>
                    <a:pt x="475739" y="350460"/>
                  </a:lnTo>
                  <a:cubicBezTo>
                    <a:pt x="474029" y="350460"/>
                    <a:pt x="472587" y="349071"/>
                    <a:pt x="472587" y="347308"/>
                  </a:cubicBezTo>
                  <a:lnTo>
                    <a:pt x="472587" y="323641"/>
                  </a:lnTo>
                  <a:cubicBezTo>
                    <a:pt x="472587" y="321985"/>
                    <a:pt x="473922" y="320596"/>
                    <a:pt x="475578" y="320596"/>
                  </a:cubicBezTo>
                  <a:lnTo>
                    <a:pt x="514578" y="320596"/>
                  </a:lnTo>
                  <a:cubicBezTo>
                    <a:pt x="516287" y="320543"/>
                    <a:pt x="517730" y="321878"/>
                    <a:pt x="517837" y="323641"/>
                  </a:cubicBezTo>
                  <a:lnTo>
                    <a:pt x="517837" y="347308"/>
                  </a:lnTo>
                  <a:lnTo>
                    <a:pt x="517837" y="347308"/>
                  </a:lnTo>
                  <a:close/>
                  <a:moveTo>
                    <a:pt x="577244" y="390528"/>
                  </a:moveTo>
                  <a:cubicBezTo>
                    <a:pt x="577244" y="392237"/>
                    <a:pt x="575855" y="393680"/>
                    <a:pt x="574092" y="393680"/>
                  </a:cubicBezTo>
                  <a:lnTo>
                    <a:pt x="535199" y="393680"/>
                  </a:lnTo>
                  <a:cubicBezTo>
                    <a:pt x="533490" y="393680"/>
                    <a:pt x="532101" y="392291"/>
                    <a:pt x="532101" y="390528"/>
                  </a:cubicBezTo>
                  <a:lnTo>
                    <a:pt x="532101" y="366861"/>
                  </a:lnTo>
                  <a:cubicBezTo>
                    <a:pt x="532101" y="365205"/>
                    <a:pt x="533436" y="363816"/>
                    <a:pt x="535093" y="363816"/>
                  </a:cubicBezTo>
                  <a:lnTo>
                    <a:pt x="574145" y="363816"/>
                  </a:lnTo>
                  <a:cubicBezTo>
                    <a:pt x="575801" y="363762"/>
                    <a:pt x="577244" y="365045"/>
                    <a:pt x="577244" y="366754"/>
                  </a:cubicBezTo>
                  <a:lnTo>
                    <a:pt x="577244" y="390528"/>
                  </a:lnTo>
                  <a:close/>
                  <a:moveTo>
                    <a:pt x="577244" y="347308"/>
                  </a:moveTo>
                  <a:cubicBezTo>
                    <a:pt x="577244" y="349018"/>
                    <a:pt x="575855" y="350460"/>
                    <a:pt x="574092" y="350460"/>
                  </a:cubicBezTo>
                  <a:lnTo>
                    <a:pt x="535199" y="350460"/>
                  </a:lnTo>
                  <a:cubicBezTo>
                    <a:pt x="533490" y="350460"/>
                    <a:pt x="532101" y="349071"/>
                    <a:pt x="532101" y="347308"/>
                  </a:cubicBezTo>
                  <a:lnTo>
                    <a:pt x="532101" y="323641"/>
                  </a:lnTo>
                  <a:cubicBezTo>
                    <a:pt x="532101" y="321985"/>
                    <a:pt x="533436" y="320596"/>
                    <a:pt x="535093" y="320596"/>
                  </a:cubicBezTo>
                  <a:lnTo>
                    <a:pt x="574145" y="320596"/>
                  </a:lnTo>
                  <a:cubicBezTo>
                    <a:pt x="575801" y="320543"/>
                    <a:pt x="577244" y="321825"/>
                    <a:pt x="577244" y="323534"/>
                  </a:cubicBezTo>
                  <a:lnTo>
                    <a:pt x="577244" y="347308"/>
                  </a:lnTo>
                  <a:close/>
                  <a:moveTo>
                    <a:pt x="134788" y="332029"/>
                  </a:moveTo>
                  <a:lnTo>
                    <a:pt x="3259" y="332029"/>
                  </a:lnTo>
                  <a:cubicBezTo>
                    <a:pt x="1496" y="332082"/>
                    <a:pt x="53" y="333525"/>
                    <a:pt x="0" y="335288"/>
                  </a:cubicBezTo>
                  <a:lnTo>
                    <a:pt x="0" y="438235"/>
                  </a:lnTo>
                  <a:cubicBezTo>
                    <a:pt x="0" y="439998"/>
                    <a:pt x="1496" y="441441"/>
                    <a:pt x="3259" y="441494"/>
                  </a:cubicBezTo>
                  <a:lnTo>
                    <a:pt x="45624" y="441494"/>
                  </a:lnTo>
                  <a:lnTo>
                    <a:pt x="45624" y="376584"/>
                  </a:lnTo>
                  <a:cubicBezTo>
                    <a:pt x="45624" y="374875"/>
                    <a:pt x="46906" y="373432"/>
                    <a:pt x="48669" y="373325"/>
                  </a:cubicBezTo>
                  <a:lnTo>
                    <a:pt x="88096" y="373325"/>
                  </a:lnTo>
                  <a:cubicBezTo>
                    <a:pt x="89912" y="373325"/>
                    <a:pt x="91355" y="374768"/>
                    <a:pt x="91355" y="376584"/>
                  </a:cubicBezTo>
                  <a:lnTo>
                    <a:pt x="91355" y="441494"/>
                  </a:lnTo>
                  <a:lnTo>
                    <a:pt x="134574" y="441494"/>
                  </a:lnTo>
                  <a:cubicBezTo>
                    <a:pt x="136337" y="441494"/>
                    <a:pt x="137726" y="439998"/>
                    <a:pt x="137726" y="438235"/>
                  </a:cubicBezTo>
                  <a:lnTo>
                    <a:pt x="137726" y="335288"/>
                  </a:lnTo>
                  <a:cubicBezTo>
                    <a:pt x="137726" y="333525"/>
                    <a:pt x="136337" y="332082"/>
                    <a:pt x="134574" y="332029"/>
                  </a:cubicBezTo>
                  <a:moveTo>
                    <a:pt x="3847" y="320169"/>
                  </a:moveTo>
                  <a:lnTo>
                    <a:pt x="135055" y="320169"/>
                  </a:lnTo>
                  <a:cubicBezTo>
                    <a:pt x="136765" y="320222"/>
                    <a:pt x="138207" y="318887"/>
                    <a:pt x="138314" y="317124"/>
                  </a:cubicBezTo>
                  <a:lnTo>
                    <a:pt x="138314" y="316910"/>
                  </a:lnTo>
                  <a:cubicBezTo>
                    <a:pt x="138314" y="316108"/>
                    <a:pt x="137994" y="315361"/>
                    <a:pt x="137459" y="314826"/>
                  </a:cubicBezTo>
                  <a:lnTo>
                    <a:pt x="72603" y="230256"/>
                  </a:lnTo>
                  <a:lnTo>
                    <a:pt x="71962" y="229615"/>
                  </a:lnTo>
                  <a:cubicBezTo>
                    <a:pt x="71321" y="228974"/>
                    <a:pt x="70466" y="228600"/>
                    <a:pt x="69558" y="228547"/>
                  </a:cubicBezTo>
                  <a:cubicBezTo>
                    <a:pt x="68756" y="228547"/>
                    <a:pt x="68008" y="228867"/>
                    <a:pt x="67421" y="229402"/>
                  </a:cubicBezTo>
                  <a:lnTo>
                    <a:pt x="66780" y="230043"/>
                  </a:lnTo>
                  <a:lnTo>
                    <a:pt x="3099" y="313758"/>
                  </a:lnTo>
                  <a:lnTo>
                    <a:pt x="2137" y="314933"/>
                  </a:lnTo>
                  <a:cubicBezTo>
                    <a:pt x="1923" y="315521"/>
                    <a:pt x="1923" y="316108"/>
                    <a:pt x="2137" y="316643"/>
                  </a:cubicBezTo>
                  <a:cubicBezTo>
                    <a:pt x="2137" y="318352"/>
                    <a:pt x="3419" y="319848"/>
                    <a:pt x="5182" y="319902"/>
                  </a:cubicBezTo>
                  <a:lnTo>
                    <a:pt x="5289" y="319902"/>
                  </a:lnTo>
                </a:path>
              </a:pathLst>
            </a:custGeom>
            <a:solidFill>
              <a:srgbClr val="EA572A"/>
            </a:solidFill>
            <a:ln w="0" cap="flat">
              <a:noFill/>
              <a:prstDash val="solid"/>
              <a:miter/>
            </a:ln>
          </p:spPr>
          <p:txBody>
            <a:bodyPr rtlCol="0" anchor="ctr"/>
            <a:lstStyle/>
            <a:p>
              <a:endParaRPr lang="nl-NL" dirty="0">
                <a:latin typeface="Calibri" panose="020F0502020204030204" pitchFamily="34" charset="0"/>
              </a:endParaRPr>
            </a:p>
          </p:txBody>
        </p:sp>
        <p:sp>
          <p:nvSpPr>
            <p:cNvPr id="41" name="Vrije vorm 40">
              <a:extLst>
                <a:ext uri="{FF2B5EF4-FFF2-40B4-BE49-F238E27FC236}">
                  <a16:creationId xmlns:a16="http://schemas.microsoft.com/office/drawing/2014/main" id="{4FE2D540-E3AD-4314-4347-778DADE1F3E9}"/>
                </a:ext>
              </a:extLst>
            </p:cNvPr>
            <p:cNvSpPr/>
            <p:nvPr/>
          </p:nvSpPr>
          <p:spPr>
            <a:xfrm>
              <a:off x="4811380" y="4958108"/>
              <a:ext cx="136230" cy="31520"/>
            </a:xfrm>
            <a:custGeom>
              <a:avLst/>
              <a:gdLst>
                <a:gd name="connsiteX0" fmla="*/ 2618 w 136230"/>
                <a:gd name="connsiteY0" fmla="*/ 0 h 31520"/>
                <a:gd name="connsiteX1" fmla="*/ 133613 w 136230"/>
                <a:gd name="connsiteY1" fmla="*/ 0 h 31520"/>
                <a:gd name="connsiteX2" fmla="*/ 136231 w 136230"/>
                <a:gd name="connsiteY2" fmla="*/ 2618 h 31520"/>
                <a:gd name="connsiteX3" fmla="*/ 136231 w 136230"/>
                <a:gd name="connsiteY3" fmla="*/ 28902 h 31520"/>
                <a:gd name="connsiteX4" fmla="*/ 133613 w 136230"/>
                <a:gd name="connsiteY4" fmla="*/ 31520 h 31520"/>
                <a:gd name="connsiteX5" fmla="*/ 2618 w 136230"/>
                <a:gd name="connsiteY5" fmla="*/ 31520 h 31520"/>
                <a:gd name="connsiteX6" fmla="*/ 0 w 136230"/>
                <a:gd name="connsiteY6" fmla="*/ 28902 h 31520"/>
                <a:gd name="connsiteX7" fmla="*/ 0 w 136230"/>
                <a:gd name="connsiteY7" fmla="*/ 2618 h 31520"/>
                <a:gd name="connsiteX8" fmla="*/ 2618 w 136230"/>
                <a:gd name="connsiteY8" fmla="*/ 0 h 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30" h="31520">
                  <a:moveTo>
                    <a:pt x="2618" y="0"/>
                  </a:moveTo>
                  <a:lnTo>
                    <a:pt x="133613" y="0"/>
                  </a:lnTo>
                  <a:cubicBezTo>
                    <a:pt x="135055" y="0"/>
                    <a:pt x="136231" y="1175"/>
                    <a:pt x="136231" y="2618"/>
                  </a:cubicBezTo>
                  <a:lnTo>
                    <a:pt x="136231" y="28902"/>
                  </a:lnTo>
                  <a:cubicBezTo>
                    <a:pt x="136231" y="30345"/>
                    <a:pt x="135055" y="31520"/>
                    <a:pt x="133613" y="31520"/>
                  </a:cubicBezTo>
                  <a:lnTo>
                    <a:pt x="2618" y="31520"/>
                  </a:lnTo>
                  <a:cubicBezTo>
                    <a:pt x="1175" y="31520"/>
                    <a:pt x="0" y="30345"/>
                    <a:pt x="0" y="28902"/>
                  </a:cubicBezTo>
                  <a:lnTo>
                    <a:pt x="0" y="2618"/>
                  </a:lnTo>
                  <a:cubicBezTo>
                    <a:pt x="0" y="1175"/>
                    <a:pt x="1175" y="0"/>
                    <a:pt x="2618" y="0"/>
                  </a:cubicBezTo>
                </a:path>
              </a:pathLst>
            </a:custGeom>
            <a:solidFill>
              <a:srgbClr val="EA572A"/>
            </a:solidFill>
            <a:ln w="0" cap="flat">
              <a:noFill/>
              <a:prstDash val="solid"/>
              <a:miter/>
            </a:ln>
          </p:spPr>
          <p:txBody>
            <a:bodyPr rtlCol="0" anchor="ctr"/>
            <a:lstStyle/>
            <a:p>
              <a:endParaRPr lang="nl-NL" dirty="0">
                <a:latin typeface="Calibri" panose="020F0502020204030204" pitchFamily="34" charset="0"/>
              </a:endParaRPr>
            </a:p>
          </p:txBody>
        </p:sp>
        <p:sp>
          <p:nvSpPr>
            <p:cNvPr id="42" name="Vrije vorm 41">
              <a:extLst>
                <a:ext uri="{FF2B5EF4-FFF2-40B4-BE49-F238E27FC236}">
                  <a16:creationId xmlns:a16="http://schemas.microsoft.com/office/drawing/2014/main" id="{800A1224-0987-6103-E2E3-9E0B0B30FE38}"/>
                </a:ext>
              </a:extLst>
            </p:cNvPr>
            <p:cNvSpPr/>
            <p:nvPr/>
          </p:nvSpPr>
          <p:spPr>
            <a:xfrm>
              <a:off x="4355461" y="4695049"/>
              <a:ext cx="592362" cy="442348"/>
            </a:xfrm>
            <a:custGeom>
              <a:avLst/>
              <a:gdLst>
                <a:gd name="connsiteX0" fmla="*/ 286565 w 592362"/>
                <a:gd name="connsiteY0" fmla="*/ 0 h 442348"/>
                <a:gd name="connsiteX1" fmla="*/ 159363 w 592362"/>
                <a:gd name="connsiteY1" fmla="*/ 0 h 442348"/>
                <a:gd name="connsiteX2" fmla="*/ 156211 w 592362"/>
                <a:gd name="connsiteY2" fmla="*/ 2938 h 442348"/>
                <a:gd name="connsiteX3" fmla="*/ 156211 w 592362"/>
                <a:gd name="connsiteY3" fmla="*/ 438556 h 442348"/>
                <a:gd name="connsiteX4" fmla="*/ 159363 w 592362"/>
                <a:gd name="connsiteY4" fmla="*/ 441547 h 442348"/>
                <a:gd name="connsiteX5" fmla="*/ 286672 w 592362"/>
                <a:gd name="connsiteY5" fmla="*/ 441547 h 442348"/>
                <a:gd name="connsiteX6" fmla="*/ 289824 w 592362"/>
                <a:gd name="connsiteY6" fmla="*/ 438556 h 442348"/>
                <a:gd name="connsiteX7" fmla="*/ 289824 w 592362"/>
                <a:gd name="connsiteY7" fmla="*/ 3045 h 442348"/>
                <a:gd name="connsiteX8" fmla="*/ 286779 w 592362"/>
                <a:gd name="connsiteY8" fmla="*/ 0 h 442348"/>
                <a:gd name="connsiteX9" fmla="*/ 286672 w 592362"/>
                <a:gd name="connsiteY9" fmla="*/ 0 h 442348"/>
                <a:gd name="connsiteX10" fmla="*/ 210917 w 592362"/>
                <a:gd name="connsiteY10" fmla="*/ 392077 h 442348"/>
                <a:gd name="connsiteX11" fmla="*/ 209314 w 592362"/>
                <a:gd name="connsiteY11" fmla="*/ 393680 h 442348"/>
                <a:gd name="connsiteX12" fmla="*/ 180359 w 592362"/>
                <a:gd name="connsiteY12" fmla="*/ 393680 h 442348"/>
                <a:gd name="connsiteX13" fmla="*/ 178649 w 592362"/>
                <a:gd name="connsiteY13" fmla="*/ 392077 h 442348"/>
                <a:gd name="connsiteX14" fmla="*/ 178649 w 592362"/>
                <a:gd name="connsiteY14" fmla="*/ 359649 h 442348"/>
                <a:gd name="connsiteX15" fmla="*/ 180359 w 592362"/>
                <a:gd name="connsiteY15" fmla="*/ 358046 h 442348"/>
                <a:gd name="connsiteX16" fmla="*/ 209528 w 592362"/>
                <a:gd name="connsiteY16" fmla="*/ 358046 h 442348"/>
                <a:gd name="connsiteX17" fmla="*/ 211131 w 592362"/>
                <a:gd name="connsiteY17" fmla="*/ 359649 h 442348"/>
                <a:gd name="connsiteX18" fmla="*/ 210917 w 592362"/>
                <a:gd name="connsiteY18" fmla="*/ 392077 h 442348"/>
                <a:gd name="connsiteX19" fmla="*/ 210917 w 592362"/>
                <a:gd name="connsiteY19" fmla="*/ 317337 h 442348"/>
                <a:gd name="connsiteX20" fmla="*/ 209314 w 592362"/>
                <a:gd name="connsiteY20" fmla="*/ 319047 h 442348"/>
                <a:gd name="connsiteX21" fmla="*/ 180359 w 592362"/>
                <a:gd name="connsiteY21" fmla="*/ 319047 h 442348"/>
                <a:gd name="connsiteX22" fmla="*/ 178649 w 592362"/>
                <a:gd name="connsiteY22" fmla="*/ 317337 h 442348"/>
                <a:gd name="connsiteX23" fmla="*/ 178649 w 592362"/>
                <a:gd name="connsiteY23" fmla="*/ 284909 h 442348"/>
                <a:gd name="connsiteX24" fmla="*/ 180359 w 592362"/>
                <a:gd name="connsiteY24" fmla="*/ 283199 h 442348"/>
                <a:gd name="connsiteX25" fmla="*/ 209528 w 592362"/>
                <a:gd name="connsiteY25" fmla="*/ 283199 h 442348"/>
                <a:gd name="connsiteX26" fmla="*/ 211131 w 592362"/>
                <a:gd name="connsiteY26" fmla="*/ 284909 h 442348"/>
                <a:gd name="connsiteX27" fmla="*/ 210917 w 592362"/>
                <a:gd name="connsiteY27" fmla="*/ 317337 h 442348"/>
                <a:gd name="connsiteX28" fmla="*/ 210917 w 592362"/>
                <a:gd name="connsiteY28" fmla="*/ 242704 h 442348"/>
                <a:gd name="connsiteX29" fmla="*/ 209314 w 592362"/>
                <a:gd name="connsiteY29" fmla="*/ 244414 h 442348"/>
                <a:gd name="connsiteX30" fmla="*/ 180359 w 592362"/>
                <a:gd name="connsiteY30" fmla="*/ 244414 h 442348"/>
                <a:gd name="connsiteX31" fmla="*/ 178649 w 592362"/>
                <a:gd name="connsiteY31" fmla="*/ 242704 h 442348"/>
                <a:gd name="connsiteX32" fmla="*/ 178649 w 592362"/>
                <a:gd name="connsiteY32" fmla="*/ 210276 h 442348"/>
                <a:gd name="connsiteX33" fmla="*/ 180359 w 592362"/>
                <a:gd name="connsiteY33" fmla="*/ 208620 h 442348"/>
                <a:gd name="connsiteX34" fmla="*/ 209528 w 592362"/>
                <a:gd name="connsiteY34" fmla="*/ 208620 h 442348"/>
                <a:gd name="connsiteX35" fmla="*/ 211131 w 592362"/>
                <a:gd name="connsiteY35" fmla="*/ 210276 h 442348"/>
                <a:gd name="connsiteX36" fmla="*/ 210917 w 592362"/>
                <a:gd name="connsiteY36" fmla="*/ 242704 h 442348"/>
                <a:gd name="connsiteX37" fmla="*/ 210917 w 592362"/>
                <a:gd name="connsiteY37" fmla="*/ 168071 h 442348"/>
                <a:gd name="connsiteX38" fmla="*/ 209314 w 592362"/>
                <a:gd name="connsiteY38" fmla="*/ 169674 h 442348"/>
                <a:gd name="connsiteX39" fmla="*/ 180359 w 592362"/>
                <a:gd name="connsiteY39" fmla="*/ 169674 h 442348"/>
                <a:gd name="connsiteX40" fmla="*/ 178649 w 592362"/>
                <a:gd name="connsiteY40" fmla="*/ 168071 h 442348"/>
                <a:gd name="connsiteX41" fmla="*/ 178649 w 592362"/>
                <a:gd name="connsiteY41" fmla="*/ 135643 h 442348"/>
                <a:gd name="connsiteX42" fmla="*/ 180252 w 592362"/>
                <a:gd name="connsiteY42" fmla="*/ 133987 h 442348"/>
                <a:gd name="connsiteX43" fmla="*/ 209528 w 592362"/>
                <a:gd name="connsiteY43" fmla="*/ 133987 h 442348"/>
                <a:gd name="connsiteX44" fmla="*/ 211131 w 592362"/>
                <a:gd name="connsiteY44" fmla="*/ 135643 h 442348"/>
                <a:gd name="connsiteX45" fmla="*/ 210917 w 592362"/>
                <a:gd name="connsiteY45" fmla="*/ 168071 h 442348"/>
                <a:gd name="connsiteX46" fmla="*/ 210917 w 592362"/>
                <a:gd name="connsiteY46" fmla="*/ 93331 h 442348"/>
                <a:gd name="connsiteX47" fmla="*/ 209314 w 592362"/>
                <a:gd name="connsiteY47" fmla="*/ 95041 h 442348"/>
                <a:gd name="connsiteX48" fmla="*/ 180359 w 592362"/>
                <a:gd name="connsiteY48" fmla="*/ 95041 h 442348"/>
                <a:gd name="connsiteX49" fmla="*/ 178649 w 592362"/>
                <a:gd name="connsiteY49" fmla="*/ 93331 h 442348"/>
                <a:gd name="connsiteX50" fmla="*/ 178649 w 592362"/>
                <a:gd name="connsiteY50" fmla="*/ 60903 h 442348"/>
                <a:gd name="connsiteX51" fmla="*/ 180359 w 592362"/>
                <a:gd name="connsiteY51" fmla="*/ 59194 h 442348"/>
                <a:gd name="connsiteX52" fmla="*/ 209528 w 592362"/>
                <a:gd name="connsiteY52" fmla="*/ 59194 h 442348"/>
                <a:gd name="connsiteX53" fmla="*/ 211131 w 592362"/>
                <a:gd name="connsiteY53" fmla="*/ 60903 h 442348"/>
                <a:gd name="connsiteX54" fmla="*/ 210917 w 592362"/>
                <a:gd name="connsiteY54" fmla="*/ 93331 h 442348"/>
                <a:gd name="connsiteX55" fmla="*/ 268080 w 592362"/>
                <a:gd name="connsiteY55" fmla="*/ 392077 h 442348"/>
                <a:gd name="connsiteX56" fmla="*/ 266371 w 592362"/>
                <a:gd name="connsiteY56" fmla="*/ 393680 h 442348"/>
                <a:gd name="connsiteX57" fmla="*/ 237308 w 592362"/>
                <a:gd name="connsiteY57" fmla="*/ 393680 h 442348"/>
                <a:gd name="connsiteX58" fmla="*/ 235599 w 592362"/>
                <a:gd name="connsiteY58" fmla="*/ 392077 h 442348"/>
                <a:gd name="connsiteX59" fmla="*/ 235599 w 592362"/>
                <a:gd name="connsiteY59" fmla="*/ 359649 h 442348"/>
                <a:gd name="connsiteX60" fmla="*/ 237308 w 592362"/>
                <a:gd name="connsiteY60" fmla="*/ 358046 h 442348"/>
                <a:gd name="connsiteX61" fmla="*/ 266798 w 592362"/>
                <a:gd name="connsiteY61" fmla="*/ 358046 h 442348"/>
                <a:gd name="connsiteX62" fmla="*/ 268508 w 592362"/>
                <a:gd name="connsiteY62" fmla="*/ 359649 h 442348"/>
                <a:gd name="connsiteX63" fmla="*/ 268080 w 592362"/>
                <a:gd name="connsiteY63" fmla="*/ 392077 h 442348"/>
                <a:gd name="connsiteX64" fmla="*/ 268080 w 592362"/>
                <a:gd name="connsiteY64" fmla="*/ 317337 h 442348"/>
                <a:gd name="connsiteX65" fmla="*/ 266371 w 592362"/>
                <a:gd name="connsiteY65" fmla="*/ 319047 h 442348"/>
                <a:gd name="connsiteX66" fmla="*/ 237308 w 592362"/>
                <a:gd name="connsiteY66" fmla="*/ 319047 h 442348"/>
                <a:gd name="connsiteX67" fmla="*/ 235599 w 592362"/>
                <a:gd name="connsiteY67" fmla="*/ 317337 h 442348"/>
                <a:gd name="connsiteX68" fmla="*/ 235599 w 592362"/>
                <a:gd name="connsiteY68" fmla="*/ 284909 h 442348"/>
                <a:gd name="connsiteX69" fmla="*/ 237308 w 592362"/>
                <a:gd name="connsiteY69" fmla="*/ 283199 h 442348"/>
                <a:gd name="connsiteX70" fmla="*/ 266798 w 592362"/>
                <a:gd name="connsiteY70" fmla="*/ 283199 h 442348"/>
                <a:gd name="connsiteX71" fmla="*/ 268508 w 592362"/>
                <a:gd name="connsiteY71" fmla="*/ 284909 h 442348"/>
                <a:gd name="connsiteX72" fmla="*/ 268080 w 592362"/>
                <a:gd name="connsiteY72" fmla="*/ 317337 h 442348"/>
                <a:gd name="connsiteX73" fmla="*/ 268080 w 592362"/>
                <a:gd name="connsiteY73" fmla="*/ 242704 h 442348"/>
                <a:gd name="connsiteX74" fmla="*/ 266371 w 592362"/>
                <a:gd name="connsiteY74" fmla="*/ 244414 h 442348"/>
                <a:gd name="connsiteX75" fmla="*/ 237308 w 592362"/>
                <a:gd name="connsiteY75" fmla="*/ 244414 h 442348"/>
                <a:gd name="connsiteX76" fmla="*/ 235599 w 592362"/>
                <a:gd name="connsiteY76" fmla="*/ 242704 h 442348"/>
                <a:gd name="connsiteX77" fmla="*/ 235599 w 592362"/>
                <a:gd name="connsiteY77" fmla="*/ 210276 h 442348"/>
                <a:gd name="connsiteX78" fmla="*/ 237308 w 592362"/>
                <a:gd name="connsiteY78" fmla="*/ 208620 h 442348"/>
                <a:gd name="connsiteX79" fmla="*/ 266798 w 592362"/>
                <a:gd name="connsiteY79" fmla="*/ 208620 h 442348"/>
                <a:gd name="connsiteX80" fmla="*/ 268508 w 592362"/>
                <a:gd name="connsiteY80" fmla="*/ 210276 h 442348"/>
                <a:gd name="connsiteX81" fmla="*/ 268080 w 592362"/>
                <a:gd name="connsiteY81" fmla="*/ 242704 h 442348"/>
                <a:gd name="connsiteX82" fmla="*/ 268080 w 592362"/>
                <a:gd name="connsiteY82" fmla="*/ 168071 h 442348"/>
                <a:gd name="connsiteX83" fmla="*/ 266371 w 592362"/>
                <a:gd name="connsiteY83" fmla="*/ 169674 h 442348"/>
                <a:gd name="connsiteX84" fmla="*/ 237308 w 592362"/>
                <a:gd name="connsiteY84" fmla="*/ 169674 h 442348"/>
                <a:gd name="connsiteX85" fmla="*/ 235599 w 592362"/>
                <a:gd name="connsiteY85" fmla="*/ 168071 h 442348"/>
                <a:gd name="connsiteX86" fmla="*/ 235599 w 592362"/>
                <a:gd name="connsiteY86" fmla="*/ 135643 h 442348"/>
                <a:gd name="connsiteX87" fmla="*/ 237202 w 592362"/>
                <a:gd name="connsiteY87" fmla="*/ 133987 h 442348"/>
                <a:gd name="connsiteX88" fmla="*/ 266798 w 592362"/>
                <a:gd name="connsiteY88" fmla="*/ 133987 h 442348"/>
                <a:gd name="connsiteX89" fmla="*/ 268508 w 592362"/>
                <a:gd name="connsiteY89" fmla="*/ 135483 h 442348"/>
                <a:gd name="connsiteX90" fmla="*/ 268508 w 592362"/>
                <a:gd name="connsiteY90" fmla="*/ 135590 h 442348"/>
                <a:gd name="connsiteX91" fmla="*/ 268080 w 592362"/>
                <a:gd name="connsiteY91" fmla="*/ 168018 h 442348"/>
                <a:gd name="connsiteX92" fmla="*/ 268080 w 592362"/>
                <a:gd name="connsiteY92" fmla="*/ 168018 h 442348"/>
                <a:gd name="connsiteX93" fmla="*/ 268080 w 592362"/>
                <a:gd name="connsiteY93" fmla="*/ 93331 h 442348"/>
                <a:gd name="connsiteX94" fmla="*/ 266371 w 592362"/>
                <a:gd name="connsiteY94" fmla="*/ 95041 h 442348"/>
                <a:gd name="connsiteX95" fmla="*/ 237308 w 592362"/>
                <a:gd name="connsiteY95" fmla="*/ 95041 h 442348"/>
                <a:gd name="connsiteX96" fmla="*/ 235599 w 592362"/>
                <a:gd name="connsiteY96" fmla="*/ 93331 h 442348"/>
                <a:gd name="connsiteX97" fmla="*/ 235599 w 592362"/>
                <a:gd name="connsiteY97" fmla="*/ 60903 h 442348"/>
                <a:gd name="connsiteX98" fmla="*/ 237308 w 592362"/>
                <a:gd name="connsiteY98" fmla="*/ 59194 h 442348"/>
                <a:gd name="connsiteX99" fmla="*/ 266798 w 592362"/>
                <a:gd name="connsiteY99" fmla="*/ 59194 h 442348"/>
                <a:gd name="connsiteX100" fmla="*/ 268508 w 592362"/>
                <a:gd name="connsiteY100" fmla="*/ 60903 h 442348"/>
                <a:gd name="connsiteX101" fmla="*/ 268080 w 592362"/>
                <a:gd name="connsiteY101" fmla="*/ 93331 h 442348"/>
                <a:gd name="connsiteX102" fmla="*/ 589104 w 592362"/>
                <a:gd name="connsiteY102" fmla="*/ 304676 h 442348"/>
                <a:gd name="connsiteX103" fmla="*/ 459391 w 592362"/>
                <a:gd name="connsiteY103" fmla="*/ 304676 h 442348"/>
                <a:gd name="connsiteX104" fmla="*/ 456239 w 592362"/>
                <a:gd name="connsiteY104" fmla="*/ 307774 h 442348"/>
                <a:gd name="connsiteX105" fmla="*/ 456239 w 592362"/>
                <a:gd name="connsiteY105" fmla="*/ 439197 h 442348"/>
                <a:gd name="connsiteX106" fmla="*/ 459391 w 592362"/>
                <a:gd name="connsiteY106" fmla="*/ 442349 h 442348"/>
                <a:gd name="connsiteX107" fmla="*/ 589104 w 592362"/>
                <a:gd name="connsiteY107" fmla="*/ 442349 h 442348"/>
                <a:gd name="connsiteX108" fmla="*/ 592363 w 592362"/>
                <a:gd name="connsiteY108" fmla="*/ 439197 h 442348"/>
                <a:gd name="connsiteX109" fmla="*/ 592363 w 592362"/>
                <a:gd name="connsiteY109" fmla="*/ 307881 h 442348"/>
                <a:gd name="connsiteX110" fmla="*/ 589104 w 592362"/>
                <a:gd name="connsiteY110" fmla="*/ 304729 h 442348"/>
                <a:gd name="connsiteX111" fmla="*/ 517943 w 592362"/>
                <a:gd name="connsiteY111" fmla="*/ 390528 h 442348"/>
                <a:gd name="connsiteX112" fmla="*/ 514685 w 592362"/>
                <a:gd name="connsiteY112" fmla="*/ 393680 h 442348"/>
                <a:gd name="connsiteX113" fmla="*/ 475792 w 592362"/>
                <a:gd name="connsiteY113" fmla="*/ 393680 h 442348"/>
                <a:gd name="connsiteX114" fmla="*/ 472640 w 592362"/>
                <a:gd name="connsiteY114" fmla="*/ 390528 h 442348"/>
                <a:gd name="connsiteX115" fmla="*/ 472640 w 592362"/>
                <a:gd name="connsiteY115" fmla="*/ 366861 h 442348"/>
                <a:gd name="connsiteX116" fmla="*/ 475685 w 592362"/>
                <a:gd name="connsiteY116" fmla="*/ 363816 h 442348"/>
                <a:gd name="connsiteX117" fmla="*/ 514685 w 592362"/>
                <a:gd name="connsiteY117" fmla="*/ 363816 h 442348"/>
                <a:gd name="connsiteX118" fmla="*/ 517943 w 592362"/>
                <a:gd name="connsiteY118" fmla="*/ 366808 h 442348"/>
                <a:gd name="connsiteX119" fmla="*/ 517943 w 592362"/>
                <a:gd name="connsiteY119" fmla="*/ 366808 h 442348"/>
                <a:gd name="connsiteX120" fmla="*/ 517943 w 592362"/>
                <a:gd name="connsiteY120" fmla="*/ 390474 h 442348"/>
                <a:gd name="connsiteX121" fmla="*/ 517943 w 592362"/>
                <a:gd name="connsiteY121" fmla="*/ 390474 h 442348"/>
                <a:gd name="connsiteX122" fmla="*/ 517943 w 592362"/>
                <a:gd name="connsiteY122" fmla="*/ 347308 h 442348"/>
                <a:gd name="connsiteX123" fmla="*/ 514685 w 592362"/>
                <a:gd name="connsiteY123" fmla="*/ 350460 h 442348"/>
                <a:gd name="connsiteX124" fmla="*/ 475792 w 592362"/>
                <a:gd name="connsiteY124" fmla="*/ 350460 h 442348"/>
                <a:gd name="connsiteX125" fmla="*/ 472640 w 592362"/>
                <a:gd name="connsiteY125" fmla="*/ 347308 h 442348"/>
                <a:gd name="connsiteX126" fmla="*/ 472640 w 592362"/>
                <a:gd name="connsiteY126" fmla="*/ 323641 h 442348"/>
                <a:gd name="connsiteX127" fmla="*/ 475685 w 592362"/>
                <a:gd name="connsiteY127" fmla="*/ 320596 h 442348"/>
                <a:gd name="connsiteX128" fmla="*/ 514685 w 592362"/>
                <a:gd name="connsiteY128" fmla="*/ 320596 h 442348"/>
                <a:gd name="connsiteX129" fmla="*/ 517943 w 592362"/>
                <a:gd name="connsiteY129" fmla="*/ 323588 h 442348"/>
                <a:gd name="connsiteX130" fmla="*/ 517943 w 592362"/>
                <a:gd name="connsiteY130" fmla="*/ 347255 h 442348"/>
                <a:gd name="connsiteX131" fmla="*/ 517943 w 592362"/>
                <a:gd name="connsiteY131" fmla="*/ 347255 h 442348"/>
                <a:gd name="connsiteX132" fmla="*/ 577297 w 592362"/>
                <a:gd name="connsiteY132" fmla="*/ 390528 h 442348"/>
                <a:gd name="connsiteX133" fmla="*/ 574199 w 592362"/>
                <a:gd name="connsiteY133" fmla="*/ 393680 h 442348"/>
                <a:gd name="connsiteX134" fmla="*/ 535306 w 592362"/>
                <a:gd name="connsiteY134" fmla="*/ 393680 h 442348"/>
                <a:gd name="connsiteX135" fmla="*/ 532154 w 592362"/>
                <a:gd name="connsiteY135" fmla="*/ 390528 h 442348"/>
                <a:gd name="connsiteX136" fmla="*/ 532154 w 592362"/>
                <a:gd name="connsiteY136" fmla="*/ 366861 h 442348"/>
                <a:gd name="connsiteX137" fmla="*/ 535199 w 592362"/>
                <a:gd name="connsiteY137" fmla="*/ 363816 h 442348"/>
                <a:gd name="connsiteX138" fmla="*/ 574252 w 592362"/>
                <a:gd name="connsiteY138" fmla="*/ 363816 h 442348"/>
                <a:gd name="connsiteX139" fmla="*/ 577351 w 592362"/>
                <a:gd name="connsiteY139" fmla="*/ 366754 h 442348"/>
                <a:gd name="connsiteX140" fmla="*/ 577351 w 592362"/>
                <a:gd name="connsiteY140" fmla="*/ 390528 h 442348"/>
                <a:gd name="connsiteX141" fmla="*/ 577297 w 592362"/>
                <a:gd name="connsiteY141" fmla="*/ 390528 h 442348"/>
                <a:gd name="connsiteX142" fmla="*/ 577297 w 592362"/>
                <a:gd name="connsiteY142" fmla="*/ 347308 h 442348"/>
                <a:gd name="connsiteX143" fmla="*/ 574199 w 592362"/>
                <a:gd name="connsiteY143" fmla="*/ 350460 h 442348"/>
                <a:gd name="connsiteX144" fmla="*/ 535306 w 592362"/>
                <a:gd name="connsiteY144" fmla="*/ 350460 h 442348"/>
                <a:gd name="connsiteX145" fmla="*/ 532154 w 592362"/>
                <a:gd name="connsiteY145" fmla="*/ 347308 h 442348"/>
                <a:gd name="connsiteX146" fmla="*/ 532154 w 592362"/>
                <a:gd name="connsiteY146" fmla="*/ 323641 h 442348"/>
                <a:gd name="connsiteX147" fmla="*/ 535199 w 592362"/>
                <a:gd name="connsiteY147" fmla="*/ 320596 h 442348"/>
                <a:gd name="connsiteX148" fmla="*/ 574199 w 592362"/>
                <a:gd name="connsiteY148" fmla="*/ 320596 h 442348"/>
                <a:gd name="connsiteX149" fmla="*/ 577297 w 592362"/>
                <a:gd name="connsiteY149" fmla="*/ 323534 h 442348"/>
                <a:gd name="connsiteX150" fmla="*/ 577297 w 592362"/>
                <a:gd name="connsiteY150" fmla="*/ 347308 h 442348"/>
                <a:gd name="connsiteX151" fmla="*/ 577297 w 592362"/>
                <a:gd name="connsiteY151" fmla="*/ 347308 h 442348"/>
                <a:gd name="connsiteX152" fmla="*/ 134788 w 592362"/>
                <a:gd name="connsiteY152" fmla="*/ 332029 h 442348"/>
                <a:gd name="connsiteX153" fmla="*/ 3259 w 592362"/>
                <a:gd name="connsiteY153" fmla="*/ 332029 h 442348"/>
                <a:gd name="connsiteX154" fmla="*/ 0 w 592362"/>
                <a:gd name="connsiteY154" fmla="*/ 335288 h 442348"/>
                <a:gd name="connsiteX155" fmla="*/ 0 w 592362"/>
                <a:gd name="connsiteY155" fmla="*/ 438235 h 442348"/>
                <a:gd name="connsiteX156" fmla="*/ 3259 w 592362"/>
                <a:gd name="connsiteY156" fmla="*/ 441494 h 442348"/>
                <a:gd name="connsiteX157" fmla="*/ 45624 w 592362"/>
                <a:gd name="connsiteY157" fmla="*/ 441494 h 442348"/>
                <a:gd name="connsiteX158" fmla="*/ 45624 w 592362"/>
                <a:gd name="connsiteY158" fmla="*/ 376584 h 442348"/>
                <a:gd name="connsiteX159" fmla="*/ 48616 w 592362"/>
                <a:gd name="connsiteY159" fmla="*/ 373325 h 442348"/>
                <a:gd name="connsiteX160" fmla="*/ 88042 w 592362"/>
                <a:gd name="connsiteY160" fmla="*/ 373325 h 442348"/>
                <a:gd name="connsiteX161" fmla="*/ 91301 w 592362"/>
                <a:gd name="connsiteY161" fmla="*/ 376584 h 442348"/>
                <a:gd name="connsiteX162" fmla="*/ 91301 w 592362"/>
                <a:gd name="connsiteY162" fmla="*/ 441494 h 442348"/>
                <a:gd name="connsiteX163" fmla="*/ 134521 w 592362"/>
                <a:gd name="connsiteY163" fmla="*/ 441494 h 442348"/>
                <a:gd name="connsiteX164" fmla="*/ 137620 w 592362"/>
                <a:gd name="connsiteY164" fmla="*/ 438235 h 442348"/>
                <a:gd name="connsiteX165" fmla="*/ 137620 w 592362"/>
                <a:gd name="connsiteY165" fmla="*/ 335288 h 442348"/>
                <a:gd name="connsiteX166" fmla="*/ 134521 w 592362"/>
                <a:gd name="connsiteY166" fmla="*/ 332029 h 442348"/>
                <a:gd name="connsiteX167" fmla="*/ 3953 w 592362"/>
                <a:gd name="connsiteY167" fmla="*/ 320169 h 442348"/>
                <a:gd name="connsiteX168" fmla="*/ 135162 w 592362"/>
                <a:gd name="connsiteY168" fmla="*/ 320169 h 442348"/>
                <a:gd name="connsiteX169" fmla="*/ 138421 w 592362"/>
                <a:gd name="connsiteY169" fmla="*/ 317124 h 442348"/>
                <a:gd name="connsiteX170" fmla="*/ 138421 w 592362"/>
                <a:gd name="connsiteY170" fmla="*/ 316910 h 442348"/>
                <a:gd name="connsiteX171" fmla="*/ 137566 w 592362"/>
                <a:gd name="connsiteY171" fmla="*/ 314880 h 442348"/>
                <a:gd name="connsiteX172" fmla="*/ 72710 w 592362"/>
                <a:gd name="connsiteY172" fmla="*/ 230310 h 442348"/>
                <a:gd name="connsiteX173" fmla="*/ 72069 w 592362"/>
                <a:gd name="connsiteY173" fmla="*/ 229669 h 442348"/>
                <a:gd name="connsiteX174" fmla="*/ 69718 w 592362"/>
                <a:gd name="connsiteY174" fmla="*/ 228600 h 442348"/>
                <a:gd name="connsiteX175" fmla="*/ 67528 w 592362"/>
                <a:gd name="connsiteY175" fmla="*/ 229455 h 442348"/>
                <a:gd name="connsiteX176" fmla="*/ 66887 w 592362"/>
                <a:gd name="connsiteY176" fmla="*/ 230096 h 442348"/>
                <a:gd name="connsiteX177" fmla="*/ 3205 w 592362"/>
                <a:gd name="connsiteY177" fmla="*/ 313811 h 442348"/>
                <a:gd name="connsiteX178" fmla="*/ 2244 w 592362"/>
                <a:gd name="connsiteY178" fmla="*/ 314987 h 442348"/>
                <a:gd name="connsiteX179" fmla="*/ 2244 w 592362"/>
                <a:gd name="connsiteY179" fmla="*/ 316696 h 442348"/>
                <a:gd name="connsiteX180" fmla="*/ 5236 w 592362"/>
                <a:gd name="connsiteY180" fmla="*/ 319955 h 442348"/>
                <a:gd name="connsiteX181" fmla="*/ 5342 w 592362"/>
                <a:gd name="connsiteY181" fmla="*/ 319955 h 442348"/>
                <a:gd name="connsiteX182" fmla="*/ 440052 w 592362"/>
                <a:gd name="connsiteY182" fmla="*/ 82112 h 442348"/>
                <a:gd name="connsiteX183" fmla="*/ 436793 w 592362"/>
                <a:gd name="connsiteY183" fmla="*/ 79601 h 442348"/>
                <a:gd name="connsiteX184" fmla="*/ 434976 w 592362"/>
                <a:gd name="connsiteY184" fmla="*/ 80243 h 442348"/>
                <a:gd name="connsiteX185" fmla="*/ 433908 w 592362"/>
                <a:gd name="connsiteY185" fmla="*/ 81632 h 442348"/>
                <a:gd name="connsiteX186" fmla="*/ 308950 w 592362"/>
                <a:gd name="connsiteY186" fmla="*/ 240728 h 442348"/>
                <a:gd name="connsiteX187" fmla="*/ 308415 w 592362"/>
                <a:gd name="connsiteY187" fmla="*/ 241475 h 442348"/>
                <a:gd name="connsiteX188" fmla="*/ 307347 w 592362"/>
                <a:gd name="connsiteY188" fmla="*/ 243933 h 442348"/>
                <a:gd name="connsiteX189" fmla="*/ 307347 w 592362"/>
                <a:gd name="connsiteY189" fmla="*/ 438609 h 442348"/>
                <a:gd name="connsiteX190" fmla="*/ 310392 w 592362"/>
                <a:gd name="connsiteY190" fmla="*/ 441654 h 442348"/>
                <a:gd name="connsiteX191" fmla="*/ 437701 w 592362"/>
                <a:gd name="connsiteY191" fmla="*/ 441654 h 442348"/>
                <a:gd name="connsiteX192" fmla="*/ 440853 w 592362"/>
                <a:gd name="connsiteY192" fmla="*/ 438716 h 442348"/>
                <a:gd name="connsiteX193" fmla="*/ 440853 w 592362"/>
                <a:gd name="connsiteY193" fmla="*/ 83501 h 442348"/>
                <a:gd name="connsiteX194" fmla="*/ 440853 w 592362"/>
                <a:gd name="connsiteY194" fmla="*/ 82219 h 442348"/>
                <a:gd name="connsiteX195" fmla="*/ 387803 w 592362"/>
                <a:gd name="connsiteY195" fmla="*/ 168605 h 442348"/>
                <a:gd name="connsiteX196" fmla="*/ 388765 w 592362"/>
                <a:gd name="connsiteY196" fmla="*/ 167537 h 442348"/>
                <a:gd name="connsiteX197" fmla="*/ 418682 w 592362"/>
                <a:gd name="connsiteY197" fmla="*/ 130140 h 442348"/>
                <a:gd name="connsiteX198" fmla="*/ 419644 w 592362"/>
                <a:gd name="connsiteY198" fmla="*/ 129072 h 442348"/>
                <a:gd name="connsiteX199" fmla="*/ 422422 w 592362"/>
                <a:gd name="connsiteY199" fmla="*/ 127790 h 442348"/>
                <a:gd name="connsiteX200" fmla="*/ 425894 w 592362"/>
                <a:gd name="connsiteY200" fmla="*/ 130728 h 442348"/>
                <a:gd name="connsiteX201" fmla="*/ 425894 w 592362"/>
                <a:gd name="connsiteY201" fmla="*/ 170849 h 442348"/>
                <a:gd name="connsiteX202" fmla="*/ 422529 w 592362"/>
                <a:gd name="connsiteY202" fmla="*/ 174429 h 442348"/>
                <a:gd name="connsiteX203" fmla="*/ 389994 w 592362"/>
                <a:gd name="connsiteY203" fmla="*/ 174429 h 442348"/>
                <a:gd name="connsiteX204" fmla="*/ 386521 w 592362"/>
                <a:gd name="connsiteY204" fmla="*/ 170956 h 442348"/>
                <a:gd name="connsiteX205" fmla="*/ 386521 w 592362"/>
                <a:gd name="connsiteY205" fmla="*/ 170849 h 442348"/>
                <a:gd name="connsiteX206" fmla="*/ 387162 w 592362"/>
                <a:gd name="connsiteY206" fmla="*/ 168659 h 442348"/>
                <a:gd name="connsiteX207" fmla="*/ 368036 w 592362"/>
                <a:gd name="connsiteY207" fmla="*/ 391222 h 442348"/>
                <a:gd name="connsiteX208" fmla="*/ 365045 w 592362"/>
                <a:gd name="connsiteY208" fmla="*/ 394267 h 442348"/>
                <a:gd name="connsiteX209" fmla="*/ 327007 w 592362"/>
                <a:gd name="connsiteY209" fmla="*/ 394267 h 442348"/>
                <a:gd name="connsiteX210" fmla="*/ 323855 w 592362"/>
                <a:gd name="connsiteY210" fmla="*/ 391329 h 442348"/>
                <a:gd name="connsiteX211" fmla="*/ 323855 w 592362"/>
                <a:gd name="connsiteY211" fmla="*/ 367395 h 442348"/>
                <a:gd name="connsiteX212" fmla="*/ 327007 w 592362"/>
                <a:gd name="connsiteY212" fmla="*/ 364243 h 442348"/>
                <a:gd name="connsiteX213" fmla="*/ 364938 w 592362"/>
                <a:gd name="connsiteY213" fmla="*/ 364243 h 442348"/>
                <a:gd name="connsiteX214" fmla="*/ 368036 w 592362"/>
                <a:gd name="connsiteY214" fmla="*/ 367395 h 442348"/>
                <a:gd name="connsiteX215" fmla="*/ 368036 w 592362"/>
                <a:gd name="connsiteY215" fmla="*/ 391169 h 442348"/>
                <a:gd name="connsiteX216" fmla="*/ 368036 w 592362"/>
                <a:gd name="connsiteY216" fmla="*/ 391169 h 442348"/>
                <a:gd name="connsiteX217" fmla="*/ 368036 w 592362"/>
                <a:gd name="connsiteY217" fmla="*/ 347148 h 442348"/>
                <a:gd name="connsiteX218" fmla="*/ 364938 w 592362"/>
                <a:gd name="connsiteY218" fmla="*/ 350300 h 442348"/>
                <a:gd name="connsiteX219" fmla="*/ 327007 w 592362"/>
                <a:gd name="connsiteY219" fmla="*/ 350300 h 442348"/>
                <a:gd name="connsiteX220" fmla="*/ 323855 w 592362"/>
                <a:gd name="connsiteY220" fmla="*/ 347148 h 442348"/>
                <a:gd name="connsiteX221" fmla="*/ 323855 w 592362"/>
                <a:gd name="connsiteY221" fmla="*/ 323481 h 442348"/>
                <a:gd name="connsiteX222" fmla="*/ 327007 w 592362"/>
                <a:gd name="connsiteY222" fmla="*/ 320329 h 442348"/>
                <a:gd name="connsiteX223" fmla="*/ 364938 w 592362"/>
                <a:gd name="connsiteY223" fmla="*/ 320329 h 442348"/>
                <a:gd name="connsiteX224" fmla="*/ 368036 w 592362"/>
                <a:gd name="connsiteY224" fmla="*/ 323481 h 442348"/>
                <a:gd name="connsiteX225" fmla="*/ 368036 w 592362"/>
                <a:gd name="connsiteY225" fmla="*/ 347148 h 442348"/>
                <a:gd name="connsiteX226" fmla="*/ 368036 w 592362"/>
                <a:gd name="connsiteY226" fmla="*/ 303287 h 442348"/>
                <a:gd name="connsiteX227" fmla="*/ 364938 w 592362"/>
                <a:gd name="connsiteY227" fmla="*/ 306439 h 442348"/>
                <a:gd name="connsiteX228" fmla="*/ 327007 w 592362"/>
                <a:gd name="connsiteY228" fmla="*/ 306439 h 442348"/>
                <a:gd name="connsiteX229" fmla="*/ 323855 w 592362"/>
                <a:gd name="connsiteY229" fmla="*/ 303287 h 442348"/>
                <a:gd name="connsiteX230" fmla="*/ 323855 w 592362"/>
                <a:gd name="connsiteY230" fmla="*/ 279513 h 442348"/>
                <a:gd name="connsiteX231" fmla="*/ 327007 w 592362"/>
                <a:gd name="connsiteY231" fmla="*/ 276468 h 442348"/>
                <a:gd name="connsiteX232" fmla="*/ 364938 w 592362"/>
                <a:gd name="connsiteY232" fmla="*/ 276468 h 442348"/>
                <a:gd name="connsiteX233" fmla="*/ 368036 w 592362"/>
                <a:gd name="connsiteY233" fmla="*/ 279513 h 442348"/>
                <a:gd name="connsiteX234" fmla="*/ 368036 w 592362"/>
                <a:gd name="connsiteY234" fmla="*/ 303287 h 442348"/>
                <a:gd name="connsiteX235" fmla="*/ 368036 w 592362"/>
                <a:gd name="connsiteY235" fmla="*/ 207124 h 442348"/>
                <a:gd name="connsiteX236" fmla="*/ 368036 w 592362"/>
                <a:gd name="connsiteY236" fmla="*/ 259479 h 442348"/>
                <a:gd name="connsiteX237" fmla="*/ 365045 w 592362"/>
                <a:gd name="connsiteY237" fmla="*/ 262524 h 442348"/>
                <a:gd name="connsiteX238" fmla="*/ 327007 w 592362"/>
                <a:gd name="connsiteY238" fmla="*/ 262524 h 442348"/>
                <a:gd name="connsiteX239" fmla="*/ 323855 w 592362"/>
                <a:gd name="connsiteY239" fmla="*/ 259586 h 442348"/>
                <a:gd name="connsiteX240" fmla="*/ 323855 w 592362"/>
                <a:gd name="connsiteY240" fmla="*/ 252855 h 442348"/>
                <a:gd name="connsiteX241" fmla="*/ 323855 w 592362"/>
                <a:gd name="connsiteY241" fmla="*/ 251679 h 442348"/>
                <a:gd name="connsiteX242" fmla="*/ 323855 w 592362"/>
                <a:gd name="connsiteY242" fmla="*/ 251145 h 442348"/>
                <a:gd name="connsiteX243" fmla="*/ 359863 w 592362"/>
                <a:gd name="connsiteY243" fmla="*/ 205949 h 442348"/>
                <a:gd name="connsiteX244" fmla="*/ 360717 w 592362"/>
                <a:gd name="connsiteY244" fmla="*/ 204880 h 442348"/>
                <a:gd name="connsiteX245" fmla="*/ 363495 w 592362"/>
                <a:gd name="connsiteY245" fmla="*/ 203491 h 442348"/>
                <a:gd name="connsiteX246" fmla="*/ 366968 w 592362"/>
                <a:gd name="connsiteY246" fmla="*/ 206429 h 442348"/>
                <a:gd name="connsiteX247" fmla="*/ 368036 w 592362"/>
                <a:gd name="connsiteY247" fmla="*/ 207177 h 442348"/>
                <a:gd name="connsiteX248" fmla="*/ 368036 w 592362"/>
                <a:gd name="connsiteY248" fmla="*/ 207177 h 442348"/>
                <a:gd name="connsiteX249" fmla="*/ 426001 w 592362"/>
                <a:gd name="connsiteY249" fmla="*/ 390955 h 442348"/>
                <a:gd name="connsiteX250" fmla="*/ 422956 w 592362"/>
                <a:gd name="connsiteY250" fmla="*/ 394000 h 442348"/>
                <a:gd name="connsiteX251" fmla="*/ 384918 w 592362"/>
                <a:gd name="connsiteY251" fmla="*/ 394000 h 442348"/>
                <a:gd name="connsiteX252" fmla="*/ 381820 w 592362"/>
                <a:gd name="connsiteY252" fmla="*/ 391062 h 442348"/>
                <a:gd name="connsiteX253" fmla="*/ 381820 w 592362"/>
                <a:gd name="connsiteY253" fmla="*/ 367182 h 442348"/>
                <a:gd name="connsiteX254" fmla="*/ 384918 w 592362"/>
                <a:gd name="connsiteY254" fmla="*/ 364030 h 442348"/>
                <a:gd name="connsiteX255" fmla="*/ 422849 w 592362"/>
                <a:gd name="connsiteY255" fmla="*/ 364030 h 442348"/>
                <a:gd name="connsiteX256" fmla="*/ 426001 w 592362"/>
                <a:gd name="connsiteY256" fmla="*/ 367182 h 442348"/>
                <a:gd name="connsiteX257" fmla="*/ 426001 w 592362"/>
                <a:gd name="connsiteY257" fmla="*/ 390955 h 442348"/>
                <a:gd name="connsiteX258" fmla="*/ 426001 w 592362"/>
                <a:gd name="connsiteY258" fmla="*/ 346987 h 442348"/>
                <a:gd name="connsiteX259" fmla="*/ 422849 w 592362"/>
                <a:gd name="connsiteY259" fmla="*/ 350139 h 442348"/>
                <a:gd name="connsiteX260" fmla="*/ 384918 w 592362"/>
                <a:gd name="connsiteY260" fmla="*/ 350139 h 442348"/>
                <a:gd name="connsiteX261" fmla="*/ 381820 w 592362"/>
                <a:gd name="connsiteY261" fmla="*/ 346987 h 442348"/>
                <a:gd name="connsiteX262" fmla="*/ 381820 w 592362"/>
                <a:gd name="connsiteY262" fmla="*/ 323321 h 442348"/>
                <a:gd name="connsiteX263" fmla="*/ 384918 w 592362"/>
                <a:gd name="connsiteY263" fmla="*/ 320169 h 442348"/>
                <a:gd name="connsiteX264" fmla="*/ 422849 w 592362"/>
                <a:gd name="connsiteY264" fmla="*/ 320169 h 442348"/>
                <a:gd name="connsiteX265" fmla="*/ 426001 w 592362"/>
                <a:gd name="connsiteY265" fmla="*/ 323321 h 442348"/>
                <a:gd name="connsiteX266" fmla="*/ 426001 w 592362"/>
                <a:gd name="connsiteY266" fmla="*/ 346987 h 442348"/>
                <a:gd name="connsiteX267" fmla="*/ 426001 w 592362"/>
                <a:gd name="connsiteY267" fmla="*/ 303073 h 442348"/>
                <a:gd name="connsiteX268" fmla="*/ 422849 w 592362"/>
                <a:gd name="connsiteY268" fmla="*/ 306225 h 442348"/>
                <a:gd name="connsiteX269" fmla="*/ 384918 w 592362"/>
                <a:gd name="connsiteY269" fmla="*/ 306225 h 442348"/>
                <a:gd name="connsiteX270" fmla="*/ 381820 w 592362"/>
                <a:gd name="connsiteY270" fmla="*/ 303073 h 442348"/>
                <a:gd name="connsiteX271" fmla="*/ 381820 w 592362"/>
                <a:gd name="connsiteY271" fmla="*/ 279299 h 442348"/>
                <a:gd name="connsiteX272" fmla="*/ 384918 w 592362"/>
                <a:gd name="connsiteY272" fmla="*/ 276254 h 442348"/>
                <a:gd name="connsiteX273" fmla="*/ 422849 w 592362"/>
                <a:gd name="connsiteY273" fmla="*/ 276254 h 442348"/>
                <a:gd name="connsiteX274" fmla="*/ 426001 w 592362"/>
                <a:gd name="connsiteY274" fmla="*/ 279299 h 442348"/>
                <a:gd name="connsiteX275" fmla="*/ 426001 w 592362"/>
                <a:gd name="connsiteY275" fmla="*/ 303073 h 442348"/>
                <a:gd name="connsiteX276" fmla="*/ 426001 w 592362"/>
                <a:gd name="connsiteY276" fmla="*/ 259159 h 442348"/>
                <a:gd name="connsiteX277" fmla="*/ 422849 w 592362"/>
                <a:gd name="connsiteY277" fmla="*/ 262257 h 442348"/>
                <a:gd name="connsiteX278" fmla="*/ 384918 w 592362"/>
                <a:gd name="connsiteY278" fmla="*/ 262257 h 442348"/>
                <a:gd name="connsiteX279" fmla="*/ 381820 w 592362"/>
                <a:gd name="connsiteY279" fmla="*/ 259159 h 442348"/>
                <a:gd name="connsiteX280" fmla="*/ 381820 w 592362"/>
                <a:gd name="connsiteY280" fmla="*/ 235332 h 442348"/>
                <a:gd name="connsiteX281" fmla="*/ 384865 w 592362"/>
                <a:gd name="connsiteY281" fmla="*/ 232287 h 442348"/>
                <a:gd name="connsiteX282" fmla="*/ 422903 w 592362"/>
                <a:gd name="connsiteY282" fmla="*/ 232287 h 442348"/>
                <a:gd name="connsiteX283" fmla="*/ 426055 w 592362"/>
                <a:gd name="connsiteY283" fmla="*/ 235225 h 442348"/>
                <a:gd name="connsiteX284" fmla="*/ 426055 w 592362"/>
                <a:gd name="connsiteY284" fmla="*/ 259159 h 442348"/>
                <a:gd name="connsiteX285" fmla="*/ 426001 w 592362"/>
                <a:gd name="connsiteY285" fmla="*/ 259159 h 442348"/>
                <a:gd name="connsiteX286" fmla="*/ 426001 w 592362"/>
                <a:gd name="connsiteY286" fmla="*/ 215244 h 442348"/>
                <a:gd name="connsiteX287" fmla="*/ 422849 w 592362"/>
                <a:gd name="connsiteY287" fmla="*/ 218396 h 442348"/>
                <a:gd name="connsiteX288" fmla="*/ 384918 w 592362"/>
                <a:gd name="connsiteY288" fmla="*/ 218396 h 442348"/>
                <a:gd name="connsiteX289" fmla="*/ 381820 w 592362"/>
                <a:gd name="connsiteY289" fmla="*/ 215244 h 442348"/>
                <a:gd name="connsiteX290" fmla="*/ 381820 w 592362"/>
                <a:gd name="connsiteY290" fmla="*/ 191471 h 442348"/>
                <a:gd name="connsiteX291" fmla="*/ 384918 w 592362"/>
                <a:gd name="connsiteY291" fmla="*/ 188372 h 442348"/>
                <a:gd name="connsiteX292" fmla="*/ 422849 w 592362"/>
                <a:gd name="connsiteY292" fmla="*/ 188372 h 442348"/>
                <a:gd name="connsiteX293" fmla="*/ 426001 w 592362"/>
                <a:gd name="connsiteY293" fmla="*/ 191471 h 442348"/>
                <a:gd name="connsiteX294" fmla="*/ 426001 w 592362"/>
                <a:gd name="connsiteY294" fmla="*/ 215244 h 44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592362" h="442348">
                  <a:moveTo>
                    <a:pt x="286565" y="0"/>
                  </a:moveTo>
                  <a:lnTo>
                    <a:pt x="159363" y="0"/>
                  </a:lnTo>
                  <a:cubicBezTo>
                    <a:pt x="157707" y="0"/>
                    <a:pt x="156265" y="1229"/>
                    <a:pt x="156211" y="2938"/>
                  </a:cubicBezTo>
                  <a:lnTo>
                    <a:pt x="156211" y="438556"/>
                  </a:lnTo>
                  <a:cubicBezTo>
                    <a:pt x="156211" y="440212"/>
                    <a:pt x="157654" y="441601"/>
                    <a:pt x="159363" y="441547"/>
                  </a:cubicBezTo>
                  <a:lnTo>
                    <a:pt x="286672" y="441547"/>
                  </a:lnTo>
                  <a:cubicBezTo>
                    <a:pt x="288382" y="441547"/>
                    <a:pt x="289771" y="440212"/>
                    <a:pt x="289824" y="438556"/>
                  </a:cubicBezTo>
                  <a:lnTo>
                    <a:pt x="289824" y="3045"/>
                  </a:lnTo>
                  <a:cubicBezTo>
                    <a:pt x="289824" y="1389"/>
                    <a:pt x="288435" y="53"/>
                    <a:pt x="286779" y="0"/>
                  </a:cubicBezTo>
                  <a:lnTo>
                    <a:pt x="286672" y="0"/>
                  </a:lnTo>
                  <a:moveTo>
                    <a:pt x="210917" y="392077"/>
                  </a:moveTo>
                  <a:cubicBezTo>
                    <a:pt x="210917" y="392985"/>
                    <a:pt x="210169" y="393680"/>
                    <a:pt x="209314" y="393680"/>
                  </a:cubicBezTo>
                  <a:lnTo>
                    <a:pt x="180359" y="393680"/>
                  </a:lnTo>
                  <a:cubicBezTo>
                    <a:pt x="179450" y="393680"/>
                    <a:pt x="178703" y="392985"/>
                    <a:pt x="178649" y="392077"/>
                  </a:cubicBezTo>
                  <a:lnTo>
                    <a:pt x="178649" y="359649"/>
                  </a:lnTo>
                  <a:cubicBezTo>
                    <a:pt x="178649" y="358741"/>
                    <a:pt x="179450" y="358046"/>
                    <a:pt x="180359" y="358046"/>
                  </a:cubicBezTo>
                  <a:lnTo>
                    <a:pt x="209528" y="358046"/>
                  </a:lnTo>
                  <a:cubicBezTo>
                    <a:pt x="210436" y="358046"/>
                    <a:pt x="211131" y="358794"/>
                    <a:pt x="211131" y="359649"/>
                  </a:cubicBezTo>
                  <a:lnTo>
                    <a:pt x="210917" y="392077"/>
                  </a:lnTo>
                  <a:close/>
                  <a:moveTo>
                    <a:pt x="210917" y="317337"/>
                  </a:moveTo>
                  <a:cubicBezTo>
                    <a:pt x="210917" y="318245"/>
                    <a:pt x="210223" y="318993"/>
                    <a:pt x="209314" y="319047"/>
                  </a:cubicBezTo>
                  <a:lnTo>
                    <a:pt x="180359" y="319047"/>
                  </a:lnTo>
                  <a:cubicBezTo>
                    <a:pt x="179397" y="319047"/>
                    <a:pt x="178649" y="318299"/>
                    <a:pt x="178649" y="317337"/>
                  </a:cubicBezTo>
                  <a:lnTo>
                    <a:pt x="178649" y="284909"/>
                  </a:lnTo>
                  <a:cubicBezTo>
                    <a:pt x="178649" y="283947"/>
                    <a:pt x="179397" y="283199"/>
                    <a:pt x="180359" y="283199"/>
                  </a:cubicBezTo>
                  <a:lnTo>
                    <a:pt x="209528" y="283199"/>
                  </a:lnTo>
                  <a:cubicBezTo>
                    <a:pt x="210436" y="283199"/>
                    <a:pt x="211184" y="284001"/>
                    <a:pt x="211131" y="284909"/>
                  </a:cubicBezTo>
                  <a:lnTo>
                    <a:pt x="210917" y="317337"/>
                  </a:lnTo>
                  <a:close/>
                  <a:moveTo>
                    <a:pt x="210917" y="242704"/>
                  </a:moveTo>
                  <a:cubicBezTo>
                    <a:pt x="210917" y="243612"/>
                    <a:pt x="210223" y="244360"/>
                    <a:pt x="209314" y="244414"/>
                  </a:cubicBezTo>
                  <a:lnTo>
                    <a:pt x="180359" y="244414"/>
                  </a:lnTo>
                  <a:cubicBezTo>
                    <a:pt x="179397" y="244414"/>
                    <a:pt x="178649" y="243666"/>
                    <a:pt x="178649" y="242704"/>
                  </a:cubicBezTo>
                  <a:lnTo>
                    <a:pt x="178649" y="210276"/>
                  </a:lnTo>
                  <a:cubicBezTo>
                    <a:pt x="178649" y="209368"/>
                    <a:pt x="179450" y="208620"/>
                    <a:pt x="180359" y="208620"/>
                  </a:cubicBezTo>
                  <a:lnTo>
                    <a:pt x="209528" y="208620"/>
                  </a:lnTo>
                  <a:cubicBezTo>
                    <a:pt x="210436" y="208620"/>
                    <a:pt x="211131" y="209368"/>
                    <a:pt x="211131" y="210276"/>
                  </a:cubicBezTo>
                  <a:lnTo>
                    <a:pt x="210917" y="242704"/>
                  </a:lnTo>
                  <a:close/>
                  <a:moveTo>
                    <a:pt x="210917" y="168071"/>
                  </a:moveTo>
                  <a:cubicBezTo>
                    <a:pt x="210917" y="168979"/>
                    <a:pt x="210169" y="169674"/>
                    <a:pt x="209314" y="169674"/>
                  </a:cubicBezTo>
                  <a:lnTo>
                    <a:pt x="180359" y="169674"/>
                  </a:lnTo>
                  <a:cubicBezTo>
                    <a:pt x="179450" y="169674"/>
                    <a:pt x="178703" y="168979"/>
                    <a:pt x="178649" y="168071"/>
                  </a:cubicBezTo>
                  <a:lnTo>
                    <a:pt x="178649" y="135643"/>
                  </a:lnTo>
                  <a:cubicBezTo>
                    <a:pt x="178649" y="134735"/>
                    <a:pt x="179397" y="133987"/>
                    <a:pt x="180252" y="133987"/>
                  </a:cubicBezTo>
                  <a:lnTo>
                    <a:pt x="209528" y="133987"/>
                  </a:lnTo>
                  <a:cubicBezTo>
                    <a:pt x="210436" y="133987"/>
                    <a:pt x="211131" y="134735"/>
                    <a:pt x="211131" y="135643"/>
                  </a:cubicBezTo>
                  <a:cubicBezTo>
                    <a:pt x="211131" y="135643"/>
                    <a:pt x="210917" y="168071"/>
                    <a:pt x="210917" y="168071"/>
                  </a:cubicBezTo>
                  <a:close/>
                  <a:moveTo>
                    <a:pt x="210917" y="93331"/>
                  </a:moveTo>
                  <a:cubicBezTo>
                    <a:pt x="210917" y="94240"/>
                    <a:pt x="210223" y="94987"/>
                    <a:pt x="209314" y="95041"/>
                  </a:cubicBezTo>
                  <a:lnTo>
                    <a:pt x="180359" y="95041"/>
                  </a:lnTo>
                  <a:cubicBezTo>
                    <a:pt x="179397" y="95041"/>
                    <a:pt x="178649" y="94293"/>
                    <a:pt x="178649" y="93331"/>
                  </a:cubicBezTo>
                  <a:lnTo>
                    <a:pt x="178649" y="60903"/>
                  </a:lnTo>
                  <a:cubicBezTo>
                    <a:pt x="178649" y="59941"/>
                    <a:pt x="179397" y="59194"/>
                    <a:pt x="180359" y="59194"/>
                  </a:cubicBezTo>
                  <a:lnTo>
                    <a:pt x="209528" y="59194"/>
                  </a:lnTo>
                  <a:cubicBezTo>
                    <a:pt x="210436" y="59194"/>
                    <a:pt x="211184" y="59995"/>
                    <a:pt x="211131" y="60903"/>
                  </a:cubicBezTo>
                  <a:lnTo>
                    <a:pt x="210917" y="93331"/>
                  </a:lnTo>
                  <a:close/>
                  <a:moveTo>
                    <a:pt x="268080" y="392077"/>
                  </a:moveTo>
                  <a:cubicBezTo>
                    <a:pt x="268080" y="392985"/>
                    <a:pt x="267279" y="393680"/>
                    <a:pt x="266371" y="393680"/>
                  </a:cubicBezTo>
                  <a:lnTo>
                    <a:pt x="237308" y="393680"/>
                  </a:lnTo>
                  <a:cubicBezTo>
                    <a:pt x="236400" y="393680"/>
                    <a:pt x="235652" y="392985"/>
                    <a:pt x="235599" y="392077"/>
                  </a:cubicBezTo>
                  <a:lnTo>
                    <a:pt x="235599" y="359649"/>
                  </a:lnTo>
                  <a:cubicBezTo>
                    <a:pt x="235652" y="358741"/>
                    <a:pt x="236400" y="358046"/>
                    <a:pt x="237308" y="358046"/>
                  </a:cubicBezTo>
                  <a:lnTo>
                    <a:pt x="266798" y="358046"/>
                  </a:lnTo>
                  <a:cubicBezTo>
                    <a:pt x="267707" y="358046"/>
                    <a:pt x="268454" y="358741"/>
                    <a:pt x="268508" y="359649"/>
                  </a:cubicBezTo>
                  <a:cubicBezTo>
                    <a:pt x="268508" y="359649"/>
                    <a:pt x="268080" y="392077"/>
                    <a:pt x="268080" y="392077"/>
                  </a:cubicBezTo>
                  <a:close/>
                  <a:moveTo>
                    <a:pt x="268080" y="317337"/>
                  </a:moveTo>
                  <a:cubicBezTo>
                    <a:pt x="268080" y="318299"/>
                    <a:pt x="267333" y="319047"/>
                    <a:pt x="266371" y="319047"/>
                  </a:cubicBezTo>
                  <a:lnTo>
                    <a:pt x="237308" y="319047"/>
                  </a:lnTo>
                  <a:cubicBezTo>
                    <a:pt x="236347" y="319047"/>
                    <a:pt x="235599" y="318299"/>
                    <a:pt x="235599" y="317337"/>
                  </a:cubicBezTo>
                  <a:lnTo>
                    <a:pt x="235599" y="284909"/>
                  </a:lnTo>
                  <a:cubicBezTo>
                    <a:pt x="235599" y="283947"/>
                    <a:pt x="236400" y="283199"/>
                    <a:pt x="237308" y="283199"/>
                  </a:cubicBezTo>
                  <a:lnTo>
                    <a:pt x="266798" y="283199"/>
                  </a:lnTo>
                  <a:cubicBezTo>
                    <a:pt x="267760" y="283199"/>
                    <a:pt x="268508" y="283947"/>
                    <a:pt x="268508" y="284909"/>
                  </a:cubicBezTo>
                  <a:cubicBezTo>
                    <a:pt x="268508" y="284909"/>
                    <a:pt x="268080" y="317337"/>
                    <a:pt x="268080" y="317337"/>
                  </a:cubicBezTo>
                  <a:close/>
                  <a:moveTo>
                    <a:pt x="268080" y="242704"/>
                  </a:moveTo>
                  <a:cubicBezTo>
                    <a:pt x="268080" y="243666"/>
                    <a:pt x="267333" y="244414"/>
                    <a:pt x="266371" y="244414"/>
                  </a:cubicBezTo>
                  <a:lnTo>
                    <a:pt x="237308" y="244414"/>
                  </a:lnTo>
                  <a:cubicBezTo>
                    <a:pt x="236347" y="244414"/>
                    <a:pt x="235599" y="243666"/>
                    <a:pt x="235599" y="242704"/>
                  </a:cubicBezTo>
                  <a:lnTo>
                    <a:pt x="235599" y="210276"/>
                  </a:lnTo>
                  <a:cubicBezTo>
                    <a:pt x="235652" y="209368"/>
                    <a:pt x="236400" y="208620"/>
                    <a:pt x="237308" y="208620"/>
                  </a:cubicBezTo>
                  <a:lnTo>
                    <a:pt x="266798" y="208620"/>
                  </a:lnTo>
                  <a:cubicBezTo>
                    <a:pt x="267707" y="208620"/>
                    <a:pt x="268454" y="209368"/>
                    <a:pt x="268508" y="210276"/>
                  </a:cubicBezTo>
                  <a:cubicBezTo>
                    <a:pt x="268508" y="210276"/>
                    <a:pt x="268080" y="242704"/>
                    <a:pt x="268080" y="242704"/>
                  </a:cubicBezTo>
                  <a:close/>
                  <a:moveTo>
                    <a:pt x="268080" y="168071"/>
                  </a:moveTo>
                  <a:cubicBezTo>
                    <a:pt x="268080" y="168979"/>
                    <a:pt x="267279" y="169674"/>
                    <a:pt x="266371" y="169674"/>
                  </a:cubicBezTo>
                  <a:lnTo>
                    <a:pt x="237308" y="169674"/>
                  </a:lnTo>
                  <a:cubicBezTo>
                    <a:pt x="236400" y="169674"/>
                    <a:pt x="235652" y="168979"/>
                    <a:pt x="235599" y="168071"/>
                  </a:cubicBezTo>
                  <a:lnTo>
                    <a:pt x="235599" y="135643"/>
                  </a:lnTo>
                  <a:cubicBezTo>
                    <a:pt x="235599" y="134735"/>
                    <a:pt x="236347" y="133987"/>
                    <a:pt x="237202" y="133987"/>
                  </a:cubicBezTo>
                  <a:lnTo>
                    <a:pt x="266798" y="133987"/>
                  </a:lnTo>
                  <a:cubicBezTo>
                    <a:pt x="267707" y="133987"/>
                    <a:pt x="268454" y="134628"/>
                    <a:pt x="268508" y="135483"/>
                  </a:cubicBezTo>
                  <a:lnTo>
                    <a:pt x="268508" y="135590"/>
                  </a:lnTo>
                  <a:lnTo>
                    <a:pt x="268080" y="168018"/>
                  </a:lnTo>
                  <a:lnTo>
                    <a:pt x="268080" y="168018"/>
                  </a:lnTo>
                  <a:close/>
                  <a:moveTo>
                    <a:pt x="268080" y="93331"/>
                  </a:moveTo>
                  <a:cubicBezTo>
                    <a:pt x="268080" y="94293"/>
                    <a:pt x="267333" y="95041"/>
                    <a:pt x="266371" y="95041"/>
                  </a:cubicBezTo>
                  <a:lnTo>
                    <a:pt x="237308" y="95041"/>
                  </a:lnTo>
                  <a:cubicBezTo>
                    <a:pt x="236347" y="95041"/>
                    <a:pt x="235599" y="94293"/>
                    <a:pt x="235599" y="93331"/>
                  </a:cubicBezTo>
                  <a:lnTo>
                    <a:pt x="235599" y="60903"/>
                  </a:lnTo>
                  <a:cubicBezTo>
                    <a:pt x="235599" y="59941"/>
                    <a:pt x="236400" y="59194"/>
                    <a:pt x="237308" y="59194"/>
                  </a:cubicBezTo>
                  <a:lnTo>
                    <a:pt x="266798" y="59194"/>
                  </a:lnTo>
                  <a:cubicBezTo>
                    <a:pt x="267760" y="59194"/>
                    <a:pt x="268508" y="59941"/>
                    <a:pt x="268508" y="60903"/>
                  </a:cubicBezTo>
                  <a:cubicBezTo>
                    <a:pt x="268508" y="60903"/>
                    <a:pt x="268080" y="93331"/>
                    <a:pt x="268080" y="93331"/>
                  </a:cubicBezTo>
                  <a:close/>
                  <a:moveTo>
                    <a:pt x="589104" y="304676"/>
                  </a:moveTo>
                  <a:lnTo>
                    <a:pt x="459391" y="304676"/>
                  </a:lnTo>
                  <a:cubicBezTo>
                    <a:pt x="457681" y="304676"/>
                    <a:pt x="456239" y="306065"/>
                    <a:pt x="456239" y="307774"/>
                  </a:cubicBezTo>
                  <a:lnTo>
                    <a:pt x="456239" y="439197"/>
                  </a:lnTo>
                  <a:cubicBezTo>
                    <a:pt x="456239" y="440906"/>
                    <a:pt x="457628" y="442349"/>
                    <a:pt x="459391" y="442349"/>
                  </a:cubicBezTo>
                  <a:lnTo>
                    <a:pt x="589104" y="442349"/>
                  </a:lnTo>
                  <a:cubicBezTo>
                    <a:pt x="590867" y="442349"/>
                    <a:pt x="592309" y="440960"/>
                    <a:pt x="592363" y="439197"/>
                  </a:cubicBezTo>
                  <a:lnTo>
                    <a:pt x="592363" y="307881"/>
                  </a:lnTo>
                  <a:cubicBezTo>
                    <a:pt x="592363" y="306118"/>
                    <a:pt x="590867" y="304729"/>
                    <a:pt x="589104" y="304729"/>
                  </a:cubicBezTo>
                  <a:moveTo>
                    <a:pt x="517943" y="390528"/>
                  </a:moveTo>
                  <a:cubicBezTo>
                    <a:pt x="517943" y="392291"/>
                    <a:pt x="516448" y="393680"/>
                    <a:pt x="514685" y="393680"/>
                  </a:cubicBezTo>
                  <a:lnTo>
                    <a:pt x="475792" y="393680"/>
                  </a:lnTo>
                  <a:cubicBezTo>
                    <a:pt x="474083" y="393680"/>
                    <a:pt x="472640" y="392291"/>
                    <a:pt x="472640" y="390528"/>
                  </a:cubicBezTo>
                  <a:lnTo>
                    <a:pt x="472640" y="366861"/>
                  </a:lnTo>
                  <a:cubicBezTo>
                    <a:pt x="472640" y="365151"/>
                    <a:pt x="473976" y="363816"/>
                    <a:pt x="475685" y="363816"/>
                  </a:cubicBezTo>
                  <a:lnTo>
                    <a:pt x="514685" y="363816"/>
                  </a:lnTo>
                  <a:cubicBezTo>
                    <a:pt x="516394" y="363762"/>
                    <a:pt x="517837" y="365098"/>
                    <a:pt x="517943" y="366808"/>
                  </a:cubicBezTo>
                  <a:lnTo>
                    <a:pt x="517943" y="366808"/>
                  </a:lnTo>
                  <a:lnTo>
                    <a:pt x="517943" y="390474"/>
                  </a:lnTo>
                  <a:lnTo>
                    <a:pt x="517943" y="390474"/>
                  </a:lnTo>
                  <a:close/>
                  <a:moveTo>
                    <a:pt x="517943" y="347308"/>
                  </a:moveTo>
                  <a:cubicBezTo>
                    <a:pt x="517943" y="349071"/>
                    <a:pt x="516448" y="350460"/>
                    <a:pt x="514685" y="350460"/>
                  </a:cubicBezTo>
                  <a:lnTo>
                    <a:pt x="475792" y="350460"/>
                  </a:lnTo>
                  <a:cubicBezTo>
                    <a:pt x="474083" y="350460"/>
                    <a:pt x="472640" y="349071"/>
                    <a:pt x="472640" y="347308"/>
                  </a:cubicBezTo>
                  <a:lnTo>
                    <a:pt x="472640" y="323641"/>
                  </a:lnTo>
                  <a:cubicBezTo>
                    <a:pt x="472640" y="321985"/>
                    <a:pt x="473976" y="320596"/>
                    <a:pt x="475685" y="320596"/>
                  </a:cubicBezTo>
                  <a:lnTo>
                    <a:pt x="514685" y="320596"/>
                  </a:lnTo>
                  <a:cubicBezTo>
                    <a:pt x="516394" y="320543"/>
                    <a:pt x="517837" y="321878"/>
                    <a:pt x="517943" y="323588"/>
                  </a:cubicBezTo>
                  <a:lnTo>
                    <a:pt x="517943" y="347255"/>
                  </a:lnTo>
                  <a:lnTo>
                    <a:pt x="517943" y="347255"/>
                  </a:lnTo>
                  <a:close/>
                  <a:moveTo>
                    <a:pt x="577297" y="390528"/>
                  </a:moveTo>
                  <a:cubicBezTo>
                    <a:pt x="577297" y="392237"/>
                    <a:pt x="575908" y="393680"/>
                    <a:pt x="574199" y="393680"/>
                  </a:cubicBezTo>
                  <a:lnTo>
                    <a:pt x="535306" y="393680"/>
                  </a:lnTo>
                  <a:cubicBezTo>
                    <a:pt x="533597" y="393680"/>
                    <a:pt x="532154" y="392291"/>
                    <a:pt x="532154" y="390528"/>
                  </a:cubicBezTo>
                  <a:lnTo>
                    <a:pt x="532154" y="366861"/>
                  </a:lnTo>
                  <a:cubicBezTo>
                    <a:pt x="532154" y="365151"/>
                    <a:pt x="533490" y="363816"/>
                    <a:pt x="535199" y="363816"/>
                  </a:cubicBezTo>
                  <a:lnTo>
                    <a:pt x="574252" y="363816"/>
                  </a:lnTo>
                  <a:cubicBezTo>
                    <a:pt x="575908" y="363762"/>
                    <a:pt x="577297" y="365045"/>
                    <a:pt x="577351" y="366754"/>
                  </a:cubicBezTo>
                  <a:lnTo>
                    <a:pt x="577351" y="390528"/>
                  </a:lnTo>
                  <a:lnTo>
                    <a:pt x="577297" y="390528"/>
                  </a:lnTo>
                  <a:close/>
                  <a:moveTo>
                    <a:pt x="577297" y="347308"/>
                  </a:moveTo>
                  <a:cubicBezTo>
                    <a:pt x="577297" y="349018"/>
                    <a:pt x="575908" y="350460"/>
                    <a:pt x="574199" y="350460"/>
                  </a:cubicBezTo>
                  <a:lnTo>
                    <a:pt x="535306" y="350460"/>
                  </a:lnTo>
                  <a:cubicBezTo>
                    <a:pt x="533597" y="350460"/>
                    <a:pt x="532154" y="349071"/>
                    <a:pt x="532154" y="347308"/>
                  </a:cubicBezTo>
                  <a:lnTo>
                    <a:pt x="532154" y="323641"/>
                  </a:lnTo>
                  <a:cubicBezTo>
                    <a:pt x="532154" y="321985"/>
                    <a:pt x="533490" y="320596"/>
                    <a:pt x="535199" y="320596"/>
                  </a:cubicBezTo>
                  <a:lnTo>
                    <a:pt x="574199" y="320596"/>
                  </a:lnTo>
                  <a:cubicBezTo>
                    <a:pt x="575855" y="320543"/>
                    <a:pt x="577244" y="321825"/>
                    <a:pt x="577297" y="323534"/>
                  </a:cubicBezTo>
                  <a:lnTo>
                    <a:pt x="577297" y="347308"/>
                  </a:lnTo>
                  <a:lnTo>
                    <a:pt x="577297" y="347308"/>
                  </a:lnTo>
                  <a:close/>
                  <a:moveTo>
                    <a:pt x="134788" y="332029"/>
                  </a:moveTo>
                  <a:lnTo>
                    <a:pt x="3259" y="332029"/>
                  </a:lnTo>
                  <a:cubicBezTo>
                    <a:pt x="1496" y="332029"/>
                    <a:pt x="53" y="333525"/>
                    <a:pt x="0" y="335288"/>
                  </a:cubicBezTo>
                  <a:lnTo>
                    <a:pt x="0" y="438235"/>
                  </a:lnTo>
                  <a:cubicBezTo>
                    <a:pt x="0" y="439998"/>
                    <a:pt x="1496" y="441441"/>
                    <a:pt x="3259" y="441494"/>
                  </a:cubicBezTo>
                  <a:lnTo>
                    <a:pt x="45624" y="441494"/>
                  </a:lnTo>
                  <a:lnTo>
                    <a:pt x="45624" y="376584"/>
                  </a:lnTo>
                  <a:cubicBezTo>
                    <a:pt x="45624" y="374875"/>
                    <a:pt x="46906" y="373379"/>
                    <a:pt x="48616" y="373325"/>
                  </a:cubicBezTo>
                  <a:lnTo>
                    <a:pt x="88042" y="373325"/>
                  </a:lnTo>
                  <a:cubicBezTo>
                    <a:pt x="89859" y="373325"/>
                    <a:pt x="91301" y="374768"/>
                    <a:pt x="91301" y="376584"/>
                  </a:cubicBezTo>
                  <a:lnTo>
                    <a:pt x="91301" y="441494"/>
                  </a:lnTo>
                  <a:lnTo>
                    <a:pt x="134521" y="441494"/>
                  </a:lnTo>
                  <a:cubicBezTo>
                    <a:pt x="136284" y="441494"/>
                    <a:pt x="137620" y="439998"/>
                    <a:pt x="137620" y="438235"/>
                  </a:cubicBezTo>
                  <a:lnTo>
                    <a:pt x="137620" y="335288"/>
                  </a:lnTo>
                  <a:cubicBezTo>
                    <a:pt x="137620" y="333525"/>
                    <a:pt x="136231" y="332082"/>
                    <a:pt x="134521" y="332029"/>
                  </a:cubicBezTo>
                  <a:moveTo>
                    <a:pt x="3953" y="320169"/>
                  </a:moveTo>
                  <a:lnTo>
                    <a:pt x="135162" y="320169"/>
                  </a:lnTo>
                  <a:cubicBezTo>
                    <a:pt x="136872" y="320169"/>
                    <a:pt x="138314" y="318887"/>
                    <a:pt x="138421" y="317124"/>
                  </a:cubicBezTo>
                  <a:lnTo>
                    <a:pt x="138421" y="316910"/>
                  </a:lnTo>
                  <a:cubicBezTo>
                    <a:pt x="138421" y="316162"/>
                    <a:pt x="138100" y="315414"/>
                    <a:pt x="137566" y="314880"/>
                  </a:cubicBezTo>
                  <a:lnTo>
                    <a:pt x="72710" y="230310"/>
                  </a:lnTo>
                  <a:lnTo>
                    <a:pt x="72069" y="229669"/>
                  </a:lnTo>
                  <a:cubicBezTo>
                    <a:pt x="71428" y="229028"/>
                    <a:pt x="70573" y="228654"/>
                    <a:pt x="69718" y="228600"/>
                  </a:cubicBezTo>
                  <a:cubicBezTo>
                    <a:pt x="68917" y="228600"/>
                    <a:pt x="68169" y="228921"/>
                    <a:pt x="67528" y="229455"/>
                  </a:cubicBezTo>
                  <a:lnTo>
                    <a:pt x="66887" y="230096"/>
                  </a:lnTo>
                  <a:lnTo>
                    <a:pt x="3205" y="313811"/>
                  </a:lnTo>
                  <a:lnTo>
                    <a:pt x="2244" y="314987"/>
                  </a:lnTo>
                  <a:cubicBezTo>
                    <a:pt x="2030" y="315521"/>
                    <a:pt x="2030" y="316162"/>
                    <a:pt x="2244" y="316696"/>
                  </a:cubicBezTo>
                  <a:cubicBezTo>
                    <a:pt x="2244" y="318406"/>
                    <a:pt x="3526" y="319848"/>
                    <a:pt x="5236" y="319955"/>
                  </a:cubicBezTo>
                  <a:lnTo>
                    <a:pt x="5342" y="319955"/>
                  </a:lnTo>
                  <a:moveTo>
                    <a:pt x="440052" y="82112"/>
                  </a:moveTo>
                  <a:cubicBezTo>
                    <a:pt x="439624" y="80670"/>
                    <a:pt x="438289" y="79655"/>
                    <a:pt x="436793" y="79601"/>
                  </a:cubicBezTo>
                  <a:cubicBezTo>
                    <a:pt x="436152" y="79601"/>
                    <a:pt x="435511" y="79869"/>
                    <a:pt x="434976" y="80243"/>
                  </a:cubicBezTo>
                  <a:lnTo>
                    <a:pt x="433908" y="81632"/>
                  </a:lnTo>
                  <a:lnTo>
                    <a:pt x="308950" y="240728"/>
                  </a:lnTo>
                  <a:lnTo>
                    <a:pt x="308415" y="241475"/>
                  </a:lnTo>
                  <a:cubicBezTo>
                    <a:pt x="307721" y="242117"/>
                    <a:pt x="307347" y="243025"/>
                    <a:pt x="307347" y="243933"/>
                  </a:cubicBezTo>
                  <a:lnTo>
                    <a:pt x="307347" y="438609"/>
                  </a:lnTo>
                  <a:cubicBezTo>
                    <a:pt x="307347" y="440265"/>
                    <a:pt x="308683" y="441654"/>
                    <a:pt x="310392" y="441654"/>
                  </a:cubicBezTo>
                  <a:lnTo>
                    <a:pt x="437701" y="441654"/>
                  </a:lnTo>
                  <a:cubicBezTo>
                    <a:pt x="439357" y="441654"/>
                    <a:pt x="440800" y="440426"/>
                    <a:pt x="440853" y="438716"/>
                  </a:cubicBezTo>
                  <a:lnTo>
                    <a:pt x="440853" y="83501"/>
                  </a:lnTo>
                  <a:cubicBezTo>
                    <a:pt x="440906" y="83074"/>
                    <a:pt x="440906" y="82647"/>
                    <a:pt x="440853" y="82219"/>
                  </a:cubicBezTo>
                  <a:moveTo>
                    <a:pt x="387803" y="168605"/>
                  </a:moveTo>
                  <a:lnTo>
                    <a:pt x="388765" y="167537"/>
                  </a:lnTo>
                  <a:cubicBezTo>
                    <a:pt x="397313" y="156745"/>
                    <a:pt x="411684" y="138742"/>
                    <a:pt x="418682" y="130140"/>
                  </a:cubicBezTo>
                  <a:lnTo>
                    <a:pt x="419644" y="129072"/>
                  </a:lnTo>
                  <a:cubicBezTo>
                    <a:pt x="420338" y="128217"/>
                    <a:pt x="421353" y="127790"/>
                    <a:pt x="422422" y="127790"/>
                  </a:cubicBezTo>
                  <a:cubicBezTo>
                    <a:pt x="424131" y="127790"/>
                    <a:pt x="425627" y="129018"/>
                    <a:pt x="425894" y="130728"/>
                  </a:cubicBezTo>
                  <a:lnTo>
                    <a:pt x="425894" y="170849"/>
                  </a:lnTo>
                  <a:cubicBezTo>
                    <a:pt x="425948" y="172773"/>
                    <a:pt x="424452" y="174322"/>
                    <a:pt x="422529" y="174429"/>
                  </a:cubicBezTo>
                  <a:lnTo>
                    <a:pt x="389994" y="174429"/>
                  </a:lnTo>
                  <a:cubicBezTo>
                    <a:pt x="388070" y="174429"/>
                    <a:pt x="386521" y="172879"/>
                    <a:pt x="386521" y="170956"/>
                  </a:cubicBezTo>
                  <a:lnTo>
                    <a:pt x="386521" y="170849"/>
                  </a:lnTo>
                  <a:cubicBezTo>
                    <a:pt x="386521" y="170101"/>
                    <a:pt x="386735" y="169300"/>
                    <a:pt x="387162" y="168659"/>
                  </a:cubicBezTo>
                  <a:moveTo>
                    <a:pt x="368036" y="391222"/>
                  </a:moveTo>
                  <a:cubicBezTo>
                    <a:pt x="368036" y="392878"/>
                    <a:pt x="366701" y="394267"/>
                    <a:pt x="365045" y="394267"/>
                  </a:cubicBezTo>
                  <a:lnTo>
                    <a:pt x="327007" y="394267"/>
                  </a:lnTo>
                  <a:cubicBezTo>
                    <a:pt x="325351" y="394321"/>
                    <a:pt x="323908" y="393039"/>
                    <a:pt x="323855" y="391329"/>
                  </a:cubicBezTo>
                  <a:lnTo>
                    <a:pt x="323855" y="367395"/>
                  </a:lnTo>
                  <a:cubicBezTo>
                    <a:pt x="323855" y="365686"/>
                    <a:pt x="325244" y="364243"/>
                    <a:pt x="327007" y="364243"/>
                  </a:cubicBezTo>
                  <a:lnTo>
                    <a:pt x="364938" y="364243"/>
                  </a:lnTo>
                  <a:cubicBezTo>
                    <a:pt x="366647" y="364243"/>
                    <a:pt x="368036" y="365632"/>
                    <a:pt x="368036" y="367395"/>
                  </a:cubicBezTo>
                  <a:lnTo>
                    <a:pt x="368036" y="391169"/>
                  </a:lnTo>
                  <a:lnTo>
                    <a:pt x="368036" y="391169"/>
                  </a:lnTo>
                  <a:close/>
                  <a:moveTo>
                    <a:pt x="368036" y="347148"/>
                  </a:moveTo>
                  <a:cubicBezTo>
                    <a:pt x="368036" y="348911"/>
                    <a:pt x="366647" y="350300"/>
                    <a:pt x="364938" y="350300"/>
                  </a:cubicBezTo>
                  <a:lnTo>
                    <a:pt x="327007" y="350300"/>
                  </a:lnTo>
                  <a:cubicBezTo>
                    <a:pt x="325297" y="350300"/>
                    <a:pt x="323855" y="348911"/>
                    <a:pt x="323855" y="347148"/>
                  </a:cubicBezTo>
                  <a:lnTo>
                    <a:pt x="323855" y="323481"/>
                  </a:lnTo>
                  <a:cubicBezTo>
                    <a:pt x="323855" y="321771"/>
                    <a:pt x="325244" y="320329"/>
                    <a:pt x="327007" y="320329"/>
                  </a:cubicBezTo>
                  <a:lnTo>
                    <a:pt x="364938" y="320329"/>
                  </a:lnTo>
                  <a:cubicBezTo>
                    <a:pt x="366647" y="320329"/>
                    <a:pt x="368036" y="321718"/>
                    <a:pt x="368036" y="323481"/>
                  </a:cubicBezTo>
                  <a:lnTo>
                    <a:pt x="368036" y="347148"/>
                  </a:lnTo>
                  <a:close/>
                  <a:moveTo>
                    <a:pt x="368036" y="303287"/>
                  </a:moveTo>
                  <a:cubicBezTo>
                    <a:pt x="368036" y="304996"/>
                    <a:pt x="366647" y="306439"/>
                    <a:pt x="364938" y="306439"/>
                  </a:cubicBezTo>
                  <a:lnTo>
                    <a:pt x="327007" y="306439"/>
                  </a:lnTo>
                  <a:cubicBezTo>
                    <a:pt x="325297" y="306439"/>
                    <a:pt x="323855" y="305050"/>
                    <a:pt x="323855" y="303287"/>
                  </a:cubicBezTo>
                  <a:lnTo>
                    <a:pt x="323855" y="279513"/>
                  </a:lnTo>
                  <a:cubicBezTo>
                    <a:pt x="323908" y="277857"/>
                    <a:pt x="325297" y="276468"/>
                    <a:pt x="327007" y="276468"/>
                  </a:cubicBezTo>
                  <a:lnTo>
                    <a:pt x="364938" y="276468"/>
                  </a:lnTo>
                  <a:cubicBezTo>
                    <a:pt x="366647" y="276468"/>
                    <a:pt x="368036" y="277804"/>
                    <a:pt x="368036" y="279513"/>
                  </a:cubicBezTo>
                  <a:lnTo>
                    <a:pt x="368036" y="303287"/>
                  </a:lnTo>
                  <a:close/>
                  <a:moveTo>
                    <a:pt x="368036" y="207124"/>
                  </a:moveTo>
                  <a:lnTo>
                    <a:pt x="368036" y="259479"/>
                  </a:lnTo>
                  <a:cubicBezTo>
                    <a:pt x="368036" y="261135"/>
                    <a:pt x="366701" y="262524"/>
                    <a:pt x="365045" y="262524"/>
                  </a:cubicBezTo>
                  <a:lnTo>
                    <a:pt x="327007" y="262524"/>
                  </a:lnTo>
                  <a:cubicBezTo>
                    <a:pt x="325351" y="262578"/>
                    <a:pt x="323908" y="261296"/>
                    <a:pt x="323855" y="259586"/>
                  </a:cubicBezTo>
                  <a:lnTo>
                    <a:pt x="323855" y="252855"/>
                  </a:lnTo>
                  <a:cubicBezTo>
                    <a:pt x="323748" y="252481"/>
                    <a:pt x="323748" y="252053"/>
                    <a:pt x="323855" y="251679"/>
                  </a:cubicBezTo>
                  <a:lnTo>
                    <a:pt x="323855" y="251145"/>
                  </a:lnTo>
                  <a:cubicBezTo>
                    <a:pt x="328716" y="244200"/>
                    <a:pt x="350567" y="217168"/>
                    <a:pt x="359863" y="205949"/>
                  </a:cubicBezTo>
                  <a:lnTo>
                    <a:pt x="360717" y="204880"/>
                  </a:lnTo>
                  <a:cubicBezTo>
                    <a:pt x="361358" y="204025"/>
                    <a:pt x="362427" y="203491"/>
                    <a:pt x="363495" y="203491"/>
                  </a:cubicBezTo>
                  <a:cubicBezTo>
                    <a:pt x="365205" y="203491"/>
                    <a:pt x="366647" y="204720"/>
                    <a:pt x="366968" y="206429"/>
                  </a:cubicBezTo>
                  <a:lnTo>
                    <a:pt x="368036" y="207177"/>
                  </a:lnTo>
                  <a:lnTo>
                    <a:pt x="368036" y="207177"/>
                  </a:lnTo>
                  <a:close/>
                  <a:moveTo>
                    <a:pt x="426001" y="390955"/>
                  </a:moveTo>
                  <a:cubicBezTo>
                    <a:pt x="426001" y="392611"/>
                    <a:pt x="424666" y="394000"/>
                    <a:pt x="422956" y="394000"/>
                  </a:cubicBezTo>
                  <a:lnTo>
                    <a:pt x="384918" y="394000"/>
                  </a:lnTo>
                  <a:cubicBezTo>
                    <a:pt x="383262" y="394054"/>
                    <a:pt x="381873" y="392772"/>
                    <a:pt x="381820" y="391062"/>
                  </a:cubicBezTo>
                  <a:lnTo>
                    <a:pt x="381820" y="367182"/>
                  </a:lnTo>
                  <a:cubicBezTo>
                    <a:pt x="381820" y="365472"/>
                    <a:pt x="383209" y="364030"/>
                    <a:pt x="384918" y="364030"/>
                  </a:cubicBezTo>
                  <a:lnTo>
                    <a:pt x="422849" y="364030"/>
                  </a:lnTo>
                  <a:cubicBezTo>
                    <a:pt x="424559" y="364030"/>
                    <a:pt x="426001" y="365419"/>
                    <a:pt x="426001" y="367182"/>
                  </a:cubicBezTo>
                  <a:cubicBezTo>
                    <a:pt x="426001" y="367182"/>
                    <a:pt x="426001" y="390955"/>
                    <a:pt x="426001" y="390955"/>
                  </a:cubicBezTo>
                  <a:close/>
                  <a:moveTo>
                    <a:pt x="426001" y="346987"/>
                  </a:moveTo>
                  <a:cubicBezTo>
                    <a:pt x="426001" y="348697"/>
                    <a:pt x="424612" y="350139"/>
                    <a:pt x="422849" y="350139"/>
                  </a:cubicBezTo>
                  <a:lnTo>
                    <a:pt x="384918" y="350139"/>
                  </a:lnTo>
                  <a:cubicBezTo>
                    <a:pt x="383209" y="350139"/>
                    <a:pt x="381820" y="348750"/>
                    <a:pt x="381820" y="346987"/>
                  </a:cubicBezTo>
                  <a:lnTo>
                    <a:pt x="381820" y="323321"/>
                  </a:lnTo>
                  <a:cubicBezTo>
                    <a:pt x="381820" y="321611"/>
                    <a:pt x="383209" y="320169"/>
                    <a:pt x="384918" y="320169"/>
                  </a:cubicBezTo>
                  <a:lnTo>
                    <a:pt x="422849" y="320169"/>
                  </a:lnTo>
                  <a:cubicBezTo>
                    <a:pt x="424559" y="320169"/>
                    <a:pt x="426001" y="321558"/>
                    <a:pt x="426001" y="323321"/>
                  </a:cubicBezTo>
                  <a:lnTo>
                    <a:pt x="426001" y="346987"/>
                  </a:lnTo>
                  <a:close/>
                  <a:moveTo>
                    <a:pt x="426001" y="303073"/>
                  </a:moveTo>
                  <a:cubicBezTo>
                    <a:pt x="426001" y="304783"/>
                    <a:pt x="424612" y="306225"/>
                    <a:pt x="422849" y="306225"/>
                  </a:cubicBezTo>
                  <a:lnTo>
                    <a:pt x="384918" y="306225"/>
                  </a:lnTo>
                  <a:cubicBezTo>
                    <a:pt x="383209" y="306225"/>
                    <a:pt x="381820" y="304836"/>
                    <a:pt x="381820" y="303073"/>
                  </a:cubicBezTo>
                  <a:lnTo>
                    <a:pt x="381820" y="279299"/>
                  </a:lnTo>
                  <a:cubicBezTo>
                    <a:pt x="381820" y="277590"/>
                    <a:pt x="383262" y="276254"/>
                    <a:pt x="384918" y="276254"/>
                  </a:cubicBezTo>
                  <a:lnTo>
                    <a:pt x="422849" y="276254"/>
                  </a:lnTo>
                  <a:cubicBezTo>
                    <a:pt x="424559" y="276254"/>
                    <a:pt x="425948" y="277590"/>
                    <a:pt x="426001" y="279299"/>
                  </a:cubicBezTo>
                  <a:lnTo>
                    <a:pt x="426001" y="303073"/>
                  </a:lnTo>
                  <a:close/>
                  <a:moveTo>
                    <a:pt x="426001" y="259159"/>
                  </a:moveTo>
                  <a:cubicBezTo>
                    <a:pt x="426001" y="260868"/>
                    <a:pt x="424612" y="262257"/>
                    <a:pt x="422849" y="262257"/>
                  </a:cubicBezTo>
                  <a:lnTo>
                    <a:pt x="384918" y="262257"/>
                  </a:lnTo>
                  <a:cubicBezTo>
                    <a:pt x="383209" y="262257"/>
                    <a:pt x="381820" y="260868"/>
                    <a:pt x="381820" y="259159"/>
                  </a:cubicBezTo>
                  <a:lnTo>
                    <a:pt x="381820" y="235332"/>
                  </a:lnTo>
                  <a:cubicBezTo>
                    <a:pt x="381820" y="233676"/>
                    <a:pt x="383155" y="232287"/>
                    <a:pt x="384865" y="232287"/>
                  </a:cubicBezTo>
                  <a:lnTo>
                    <a:pt x="422903" y="232287"/>
                  </a:lnTo>
                  <a:cubicBezTo>
                    <a:pt x="424559" y="232233"/>
                    <a:pt x="426001" y="233515"/>
                    <a:pt x="426055" y="235225"/>
                  </a:cubicBezTo>
                  <a:lnTo>
                    <a:pt x="426055" y="259159"/>
                  </a:lnTo>
                  <a:lnTo>
                    <a:pt x="426001" y="259159"/>
                  </a:lnTo>
                  <a:close/>
                  <a:moveTo>
                    <a:pt x="426001" y="215244"/>
                  </a:moveTo>
                  <a:cubicBezTo>
                    <a:pt x="426001" y="216954"/>
                    <a:pt x="424612" y="218396"/>
                    <a:pt x="422849" y="218396"/>
                  </a:cubicBezTo>
                  <a:lnTo>
                    <a:pt x="384918" y="218396"/>
                  </a:lnTo>
                  <a:cubicBezTo>
                    <a:pt x="383209" y="218396"/>
                    <a:pt x="381820" y="217007"/>
                    <a:pt x="381820" y="215244"/>
                  </a:cubicBezTo>
                  <a:lnTo>
                    <a:pt x="381820" y="191471"/>
                  </a:lnTo>
                  <a:cubicBezTo>
                    <a:pt x="381820" y="189761"/>
                    <a:pt x="383209" y="188372"/>
                    <a:pt x="384918" y="188372"/>
                  </a:cubicBezTo>
                  <a:lnTo>
                    <a:pt x="422849" y="188372"/>
                  </a:lnTo>
                  <a:cubicBezTo>
                    <a:pt x="424559" y="188372"/>
                    <a:pt x="426001" y="189761"/>
                    <a:pt x="426001" y="191471"/>
                  </a:cubicBezTo>
                  <a:lnTo>
                    <a:pt x="426001" y="215244"/>
                  </a:lnTo>
                  <a:close/>
                </a:path>
              </a:pathLst>
            </a:custGeom>
            <a:solidFill>
              <a:srgbClr val="EA572A"/>
            </a:solidFill>
            <a:ln w="0" cap="flat">
              <a:noFill/>
              <a:prstDash val="solid"/>
              <a:miter/>
            </a:ln>
          </p:spPr>
          <p:txBody>
            <a:bodyPr rtlCol="0" anchor="ctr"/>
            <a:lstStyle/>
            <a:p>
              <a:endParaRPr lang="nl-NL" dirty="0">
                <a:latin typeface="Calibri" panose="020F0502020204030204" pitchFamily="34" charset="0"/>
              </a:endParaRPr>
            </a:p>
          </p:txBody>
        </p:sp>
        <p:sp>
          <p:nvSpPr>
            <p:cNvPr id="43" name="Vrije vorm 42">
              <a:extLst>
                <a:ext uri="{FF2B5EF4-FFF2-40B4-BE49-F238E27FC236}">
                  <a16:creationId xmlns:a16="http://schemas.microsoft.com/office/drawing/2014/main" id="{A9A3C304-D8F3-E133-2AEE-11FA5AA05F5D}"/>
                </a:ext>
              </a:extLst>
            </p:cNvPr>
            <p:cNvSpPr/>
            <p:nvPr/>
          </p:nvSpPr>
          <p:spPr>
            <a:xfrm>
              <a:off x="4811380" y="4958108"/>
              <a:ext cx="136230" cy="31520"/>
            </a:xfrm>
            <a:custGeom>
              <a:avLst/>
              <a:gdLst>
                <a:gd name="connsiteX0" fmla="*/ 2618 w 136230"/>
                <a:gd name="connsiteY0" fmla="*/ 0 h 31520"/>
                <a:gd name="connsiteX1" fmla="*/ 133613 w 136230"/>
                <a:gd name="connsiteY1" fmla="*/ 0 h 31520"/>
                <a:gd name="connsiteX2" fmla="*/ 136231 w 136230"/>
                <a:gd name="connsiteY2" fmla="*/ 2618 h 31520"/>
                <a:gd name="connsiteX3" fmla="*/ 136231 w 136230"/>
                <a:gd name="connsiteY3" fmla="*/ 28902 h 31520"/>
                <a:gd name="connsiteX4" fmla="*/ 133613 w 136230"/>
                <a:gd name="connsiteY4" fmla="*/ 31520 h 31520"/>
                <a:gd name="connsiteX5" fmla="*/ 2618 w 136230"/>
                <a:gd name="connsiteY5" fmla="*/ 31520 h 31520"/>
                <a:gd name="connsiteX6" fmla="*/ 0 w 136230"/>
                <a:gd name="connsiteY6" fmla="*/ 28902 h 31520"/>
                <a:gd name="connsiteX7" fmla="*/ 0 w 136230"/>
                <a:gd name="connsiteY7" fmla="*/ 2618 h 31520"/>
                <a:gd name="connsiteX8" fmla="*/ 2618 w 136230"/>
                <a:gd name="connsiteY8" fmla="*/ 0 h 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30" h="31520">
                  <a:moveTo>
                    <a:pt x="2618" y="0"/>
                  </a:moveTo>
                  <a:lnTo>
                    <a:pt x="133613" y="0"/>
                  </a:lnTo>
                  <a:cubicBezTo>
                    <a:pt x="135055" y="0"/>
                    <a:pt x="136231" y="1175"/>
                    <a:pt x="136231" y="2618"/>
                  </a:cubicBezTo>
                  <a:lnTo>
                    <a:pt x="136231" y="28902"/>
                  </a:lnTo>
                  <a:cubicBezTo>
                    <a:pt x="136231" y="30345"/>
                    <a:pt x="135055" y="31520"/>
                    <a:pt x="133613" y="31520"/>
                  </a:cubicBezTo>
                  <a:lnTo>
                    <a:pt x="2618" y="31520"/>
                  </a:lnTo>
                  <a:cubicBezTo>
                    <a:pt x="1175" y="31520"/>
                    <a:pt x="0" y="30345"/>
                    <a:pt x="0" y="28902"/>
                  </a:cubicBezTo>
                  <a:lnTo>
                    <a:pt x="0" y="2618"/>
                  </a:lnTo>
                  <a:cubicBezTo>
                    <a:pt x="0" y="1175"/>
                    <a:pt x="1175" y="0"/>
                    <a:pt x="2618" y="0"/>
                  </a:cubicBezTo>
                </a:path>
              </a:pathLst>
            </a:custGeom>
            <a:solidFill>
              <a:srgbClr val="EA572A"/>
            </a:solidFill>
            <a:ln w="0" cap="flat">
              <a:noFill/>
              <a:prstDash val="solid"/>
              <a:miter/>
            </a:ln>
          </p:spPr>
          <p:txBody>
            <a:bodyPr rtlCol="0" anchor="ctr"/>
            <a:lstStyle/>
            <a:p>
              <a:endParaRPr lang="nl-NL" dirty="0">
                <a:latin typeface="Calibri" panose="020F0502020204030204" pitchFamily="34" charset="0"/>
              </a:endParaRPr>
            </a:p>
          </p:txBody>
        </p:sp>
        <p:sp>
          <p:nvSpPr>
            <p:cNvPr id="44" name="Vrije vorm 43">
              <a:extLst>
                <a:ext uri="{FF2B5EF4-FFF2-40B4-BE49-F238E27FC236}">
                  <a16:creationId xmlns:a16="http://schemas.microsoft.com/office/drawing/2014/main" id="{03C4FC73-9DEE-1DAA-FBA1-0E6F999E1E20}"/>
                </a:ext>
              </a:extLst>
            </p:cNvPr>
            <p:cNvSpPr/>
            <p:nvPr/>
          </p:nvSpPr>
          <p:spPr>
            <a:xfrm>
              <a:off x="4662808" y="4774651"/>
              <a:ext cx="133546" cy="362052"/>
            </a:xfrm>
            <a:custGeom>
              <a:avLst/>
              <a:gdLst>
                <a:gd name="connsiteX0" fmla="*/ 132705 w 133546"/>
                <a:gd name="connsiteY0" fmla="*/ 2511 h 362052"/>
                <a:gd name="connsiteX1" fmla="*/ 129446 w 133546"/>
                <a:gd name="connsiteY1" fmla="*/ 0 h 362052"/>
                <a:gd name="connsiteX2" fmla="*/ 127629 w 133546"/>
                <a:gd name="connsiteY2" fmla="*/ 641 h 362052"/>
                <a:gd name="connsiteX3" fmla="*/ 126561 w 133546"/>
                <a:gd name="connsiteY3" fmla="*/ 2030 h 362052"/>
                <a:gd name="connsiteX4" fmla="*/ 1603 w 133546"/>
                <a:gd name="connsiteY4" fmla="*/ 161126 h 362052"/>
                <a:gd name="connsiteX5" fmla="*/ 1068 w 133546"/>
                <a:gd name="connsiteY5" fmla="*/ 161874 h 362052"/>
                <a:gd name="connsiteX6" fmla="*/ 0 w 133546"/>
                <a:gd name="connsiteY6" fmla="*/ 164332 h 362052"/>
                <a:gd name="connsiteX7" fmla="*/ 0 w 133546"/>
                <a:gd name="connsiteY7" fmla="*/ 359008 h 362052"/>
                <a:gd name="connsiteX8" fmla="*/ 3045 w 133546"/>
                <a:gd name="connsiteY8" fmla="*/ 362053 h 362052"/>
                <a:gd name="connsiteX9" fmla="*/ 130354 w 133546"/>
                <a:gd name="connsiteY9" fmla="*/ 362053 h 362052"/>
                <a:gd name="connsiteX10" fmla="*/ 133506 w 133546"/>
                <a:gd name="connsiteY10" fmla="*/ 359115 h 362052"/>
                <a:gd name="connsiteX11" fmla="*/ 133506 w 133546"/>
                <a:gd name="connsiteY11" fmla="*/ 3900 h 362052"/>
                <a:gd name="connsiteX12" fmla="*/ 133506 w 133546"/>
                <a:gd name="connsiteY12" fmla="*/ 2618 h 362052"/>
                <a:gd name="connsiteX13" fmla="*/ 80456 w 133546"/>
                <a:gd name="connsiteY13" fmla="*/ 89004 h 362052"/>
                <a:gd name="connsiteX14" fmla="*/ 81418 w 133546"/>
                <a:gd name="connsiteY14" fmla="*/ 87936 h 362052"/>
                <a:gd name="connsiteX15" fmla="*/ 111335 w 133546"/>
                <a:gd name="connsiteY15" fmla="*/ 50539 h 362052"/>
                <a:gd name="connsiteX16" fmla="*/ 112297 w 133546"/>
                <a:gd name="connsiteY16" fmla="*/ 49470 h 362052"/>
                <a:gd name="connsiteX17" fmla="*/ 115075 w 133546"/>
                <a:gd name="connsiteY17" fmla="*/ 48188 h 362052"/>
                <a:gd name="connsiteX18" fmla="*/ 118547 w 133546"/>
                <a:gd name="connsiteY18" fmla="*/ 51127 h 362052"/>
                <a:gd name="connsiteX19" fmla="*/ 118547 w 133546"/>
                <a:gd name="connsiteY19" fmla="*/ 91248 h 362052"/>
                <a:gd name="connsiteX20" fmla="*/ 115182 w 133546"/>
                <a:gd name="connsiteY20" fmla="*/ 94827 h 362052"/>
                <a:gd name="connsiteX21" fmla="*/ 82647 w 133546"/>
                <a:gd name="connsiteY21" fmla="*/ 94827 h 362052"/>
                <a:gd name="connsiteX22" fmla="*/ 79174 w 133546"/>
                <a:gd name="connsiteY22" fmla="*/ 91355 h 362052"/>
                <a:gd name="connsiteX23" fmla="*/ 79174 w 133546"/>
                <a:gd name="connsiteY23" fmla="*/ 91248 h 362052"/>
                <a:gd name="connsiteX24" fmla="*/ 79815 w 133546"/>
                <a:gd name="connsiteY24" fmla="*/ 89057 h 362052"/>
                <a:gd name="connsiteX25" fmla="*/ 60689 w 133546"/>
                <a:gd name="connsiteY25" fmla="*/ 311621 h 362052"/>
                <a:gd name="connsiteX26" fmla="*/ 57698 w 133546"/>
                <a:gd name="connsiteY26" fmla="*/ 314666 h 362052"/>
                <a:gd name="connsiteX27" fmla="*/ 19660 w 133546"/>
                <a:gd name="connsiteY27" fmla="*/ 314666 h 362052"/>
                <a:gd name="connsiteX28" fmla="*/ 16508 w 133546"/>
                <a:gd name="connsiteY28" fmla="*/ 311728 h 362052"/>
                <a:gd name="connsiteX29" fmla="*/ 16508 w 133546"/>
                <a:gd name="connsiteY29" fmla="*/ 287794 h 362052"/>
                <a:gd name="connsiteX30" fmla="*/ 19660 w 133546"/>
                <a:gd name="connsiteY30" fmla="*/ 284642 h 362052"/>
                <a:gd name="connsiteX31" fmla="*/ 57591 w 133546"/>
                <a:gd name="connsiteY31" fmla="*/ 284642 h 362052"/>
                <a:gd name="connsiteX32" fmla="*/ 60689 w 133546"/>
                <a:gd name="connsiteY32" fmla="*/ 287794 h 362052"/>
                <a:gd name="connsiteX33" fmla="*/ 60689 w 133546"/>
                <a:gd name="connsiteY33" fmla="*/ 311567 h 362052"/>
                <a:gd name="connsiteX34" fmla="*/ 60689 w 133546"/>
                <a:gd name="connsiteY34" fmla="*/ 311567 h 362052"/>
                <a:gd name="connsiteX35" fmla="*/ 60689 w 133546"/>
                <a:gd name="connsiteY35" fmla="*/ 267546 h 362052"/>
                <a:gd name="connsiteX36" fmla="*/ 57591 w 133546"/>
                <a:gd name="connsiteY36" fmla="*/ 270698 h 362052"/>
                <a:gd name="connsiteX37" fmla="*/ 19660 w 133546"/>
                <a:gd name="connsiteY37" fmla="*/ 270698 h 362052"/>
                <a:gd name="connsiteX38" fmla="*/ 16508 w 133546"/>
                <a:gd name="connsiteY38" fmla="*/ 267546 h 362052"/>
                <a:gd name="connsiteX39" fmla="*/ 16508 w 133546"/>
                <a:gd name="connsiteY39" fmla="*/ 243880 h 362052"/>
                <a:gd name="connsiteX40" fmla="*/ 19660 w 133546"/>
                <a:gd name="connsiteY40" fmla="*/ 240728 h 362052"/>
                <a:gd name="connsiteX41" fmla="*/ 57591 w 133546"/>
                <a:gd name="connsiteY41" fmla="*/ 240728 h 362052"/>
                <a:gd name="connsiteX42" fmla="*/ 60689 w 133546"/>
                <a:gd name="connsiteY42" fmla="*/ 243880 h 362052"/>
                <a:gd name="connsiteX43" fmla="*/ 60689 w 133546"/>
                <a:gd name="connsiteY43" fmla="*/ 267546 h 362052"/>
                <a:gd name="connsiteX44" fmla="*/ 60689 w 133546"/>
                <a:gd name="connsiteY44" fmla="*/ 223685 h 362052"/>
                <a:gd name="connsiteX45" fmla="*/ 57591 w 133546"/>
                <a:gd name="connsiteY45" fmla="*/ 226837 h 362052"/>
                <a:gd name="connsiteX46" fmla="*/ 19660 w 133546"/>
                <a:gd name="connsiteY46" fmla="*/ 226837 h 362052"/>
                <a:gd name="connsiteX47" fmla="*/ 16508 w 133546"/>
                <a:gd name="connsiteY47" fmla="*/ 223685 h 362052"/>
                <a:gd name="connsiteX48" fmla="*/ 16508 w 133546"/>
                <a:gd name="connsiteY48" fmla="*/ 199912 h 362052"/>
                <a:gd name="connsiteX49" fmla="*/ 19660 w 133546"/>
                <a:gd name="connsiteY49" fmla="*/ 196867 h 362052"/>
                <a:gd name="connsiteX50" fmla="*/ 57591 w 133546"/>
                <a:gd name="connsiteY50" fmla="*/ 196867 h 362052"/>
                <a:gd name="connsiteX51" fmla="*/ 60689 w 133546"/>
                <a:gd name="connsiteY51" fmla="*/ 199912 h 362052"/>
                <a:gd name="connsiteX52" fmla="*/ 60689 w 133546"/>
                <a:gd name="connsiteY52" fmla="*/ 223685 h 362052"/>
                <a:gd name="connsiteX53" fmla="*/ 60689 w 133546"/>
                <a:gd name="connsiteY53" fmla="*/ 127523 h 362052"/>
                <a:gd name="connsiteX54" fmla="*/ 60689 w 133546"/>
                <a:gd name="connsiteY54" fmla="*/ 179878 h 362052"/>
                <a:gd name="connsiteX55" fmla="*/ 57698 w 133546"/>
                <a:gd name="connsiteY55" fmla="*/ 182923 h 362052"/>
                <a:gd name="connsiteX56" fmla="*/ 19660 w 133546"/>
                <a:gd name="connsiteY56" fmla="*/ 182923 h 362052"/>
                <a:gd name="connsiteX57" fmla="*/ 16508 w 133546"/>
                <a:gd name="connsiteY57" fmla="*/ 179985 h 362052"/>
                <a:gd name="connsiteX58" fmla="*/ 16508 w 133546"/>
                <a:gd name="connsiteY58" fmla="*/ 173253 h 362052"/>
                <a:gd name="connsiteX59" fmla="*/ 16508 w 133546"/>
                <a:gd name="connsiteY59" fmla="*/ 172078 h 362052"/>
                <a:gd name="connsiteX60" fmla="*/ 16508 w 133546"/>
                <a:gd name="connsiteY60" fmla="*/ 171544 h 362052"/>
                <a:gd name="connsiteX61" fmla="*/ 52516 w 133546"/>
                <a:gd name="connsiteY61" fmla="*/ 126347 h 362052"/>
                <a:gd name="connsiteX62" fmla="*/ 53370 w 133546"/>
                <a:gd name="connsiteY62" fmla="*/ 125279 h 362052"/>
                <a:gd name="connsiteX63" fmla="*/ 56148 w 133546"/>
                <a:gd name="connsiteY63" fmla="*/ 123890 h 362052"/>
                <a:gd name="connsiteX64" fmla="*/ 59621 w 133546"/>
                <a:gd name="connsiteY64" fmla="*/ 126828 h 362052"/>
                <a:gd name="connsiteX65" fmla="*/ 60689 w 133546"/>
                <a:gd name="connsiteY65" fmla="*/ 127576 h 362052"/>
                <a:gd name="connsiteX66" fmla="*/ 60689 w 133546"/>
                <a:gd name="connsiteY66" fmla="*/ 127576 h 362052"/>
                <a:gd name="connsiteX67" fmla="*/ 118654 w 133546"/>
                <a:gd name="connsiteY67" fmla="*/ 311354 h 362052"/>
                <a:gd name="connsiteX68" fmla="*/ 115609 w 133546"/>
                <a:gd name="connsiteY68" fmla="*/ 314399 h 362052"/>
                <a:gd name="connsiteX69" fmla="*/ 77571 w 133546"/>
                <a:gd name="connsiteY69" fmla="*/ 314399 h 362052"/>
                <a:gd name="connsiteX70" fmla="*/ 74473 w 133546"/>
                <a:gd name="connsiteY70" fmla="*/ 311461 h 362052"/>
                <a:gd name="connsiteX71" fmla="*/ 74473 w 133546"/>
                <a:gd name="connsiteY71" fmla="*/ 287580 h 362052"/>
                <a:gd name="connsiteX72" fmla="*/ 77571 w 133546"/>
                <a:gd name="connsiteY72" fmla="*/ 284428 h 362052"/>
                <a:gd name="connsiteX73" fmla="*/ 115502 w 133546"/>
                <a:gd name="connsiteY73" fmla="*/ 284428 h 362052"/>
                <a:gd name="connsiteX74" fmla="*/ 118654 w 133546"/>
                <a:gd name="connsiteY74" fmla="*/ 287580 h 362052"/>
                <a:gd name="connsiteX75" fmla="*/ 118654 w 133546"/>
                <a:gd name="connsiteY75" fmla="*/ 311354 h 362052"/>
                <a:gd name="connsiteX76" fmla="*/ 118654 w 133546"/>
                <a:gd name="connsiteY76" fmla="*/ 267386 h 362052"/>
                <a:gd name="connsiteX77" fmla="*/ 115502 w 133546"/>
                <a:gd name="connsiteY77" fmla="*/ 270538 h 362052"/>
                <a:gd name="connsiteX78" fmla="*/ 77571 w 133546"/>
                <a:gd name="connsiteY78" fmla="*/ 270538 h 362052"/>
                <a:gd name="connsiteX79" fmla="*/ 74473 w 133546"/>
                <a:gd name="connsiteY79" fmla="*/ 267386 h 362052"/>
                <a:gd name="connsiteX80" fmla="*/ 74473 w 133546"/>
                <a:gd name="connsiteY80" fmla="*/ 243719 h 362052"/>
                <a:gd name="connsiteX81" fmla="*/ 77571 w 133546"/>
                <a:gd name="connsiteY81" fmla="*/ 240567 h 362052"/>
                <a:gd name="connsiteX82" fmla="*/ 115502 w 133546"/>
                <a:gd name="connsiteY82" fmla="*/ 240567 h 362052"/>
                <a:gd name="connsiteX83" fmla="*/ 118654 w 133546"/>
                <a:gd name="connsiteY83" fmla="*/ 243719 h 362052"/>
                <a:gd name="connsiteX84" fmla="*/ 118654 w 133546"/>
                <a:gd name="connsiteY84" fmla="*/ 267386 h 362052"/>
                <a:gd name="connsiteX85" fmla="*/ 118654 w 133546"/>
                <a:gd name="connsiteY85" fmla="*/ 223472 h 362052"/>
                <a:gd name="connsiteX86" fmla="*/ 115502 w 133546"/>
                <a:gd name="connsiteY86" fmla="*/ 226624 h 362052"/>
                <a:gd name="connsiteX87" fmla="*/ 77571 w 133546"/>
                <a:gd name="connsiteY87" fmla="*/ 226624 h 362052"/>
                <a:gd name="connsiteX88" fmla="*/ 74473 w 133546"/>
                <a:gd name="connsiteY88" fmla="*/ 223472 h 362052"/>
                <a:gd name="connsiteX89" fmla="*/ 74473 w 133546"/>
                <a:gd name="connsiteY89" fmla="*/ 199698 h 362052"/>
                <a:gd name="connsiteX90" fmla="*/ 77571 w 133546"/>
                <a:gd name="connsiteY90" fmla="*/ 196653 h 362052"/>
                <a:gd name="connsiteX91" fmla="*/ 115502 w 133546"/>
                <a:gd name="connsiteY91" fmla="*/ 196653 h 362052"/>
                <a:gd name="connsiteX92" fmla="*/ 118654 w 133546"/>
                <a:gd name="connsiteY92" fmla="*/ 199698 h 362052"/>
                <a:gd name="connsiteX93" fmla="*/ 118654 w 133546"/>
                <a:gd name="connsiteY93" fmla="*/ 223472 h 362052"/>
                <a:gd name="connsiteX94" fmla="*/ 118654 w 133546"/>
                <a:gd name="connsiteY94" fmla="*/ 179557 h 362052"/>
                <a:gd name="connsiteX95" fmla="*/ 115502 w 133546"/>
                <a:gd name="connsiteY95" fmla="*/ 182656 h 362052"/>
                <a:gd name="connsiteX96" fmla="*/ 77571 w 133546"/>
                <a:gd name="connsiteY96" fmla="*/ 182656 h 362052"/>
                <a:gd name="connsiteX97" fmla="*/ 74473 w 133546"/>
                <a:gd name="connsiteY97" fmla="*/ 179557 h 362052"/>
                <a:gd name="connsiteX98" fmla="*/ 74473 w 133546"/>
                <a:gd name="connsiteY98" fmla="*/ 155730 h 362052"/>
                <a:gd name="connsiteX99" fmla="*/ 77518 w 133546"/>
                <a:gd name="connsiteY99" fmla="*/ 152685 h 362052"/>
                <a:gd name="connsiteX100" fmla="*/ 115556 w 133546"/>
                <a:gd name="connsiteY100" fmla="*/ 152685 h 362052"/>
                <a:gd name="connsiteX101" fmla="*/ 118708 w 133546"/>
                <a:gd name="connsiteY101" fmla="*/ 155623 h 362052"/>
                <a:gd name="connsiteX102" fmla="*/ 118708 w 133546"/>
                <a:gd name="connsiteY102" fmla="*/ 179557 h 362052"/>
                <a:gd name="connsiteX103" fmla="*/ 118654 w 133546"/>
                <a:gd name="connsiteY103" fmla="*/ 179557 h 362052"/>
                <a:gd name="connsiteX104" fmla="*/ 118654 w 133546"/>
                <a:gd name="connsiteY104" fmla="*/ 135643 h 362052"/>
                <a:gd name="connsiteX105" fmla="*/ 115502 w 133546"/>
                <a:gd name="connsiteY105" fmla="*/ 138795 h 362052"/>
                <a:gd name="connsiteX106" fmla="*/ 77571 w 133546"/>
                <a:gd name="connsiteY106" fmla="*/ 138795 h 362052"/>
                <a:gd name="connsiteX107" fmla="*/ 74473 w 133546"/>
                <a:gd name="connsiteY107" fmla="*/ 135643 h 362052"/>
                <a:gd name="connsiteX108" fmla="*/ 74473 w 133546"/>
                <a:gd name="connsiteY108" fmla="*/ 111869 h 362052"/>
                <a:gd name="connsiteX109" fmla="*/ 77571 w 133546"/>
                <a:gd name="connsiteY109" fmla="*/ 108771 h 362052"/>
                <a:gd name="connsiteX110" fmla="*/ 115502 w 133546"/>
                <a:gd name="connsiteY110" fmla="*/ 108771 h 362052"/>
                <a:gd name="connsiteX111" fmla="*/ 118654 w 133546"/>
                <a:gd name="connsiteY111" fmla="*/ 111869 h 362052"/>
                <a:gd name="connsiteX112" fmla="*/ 118654 w 133546"/>
                <a:gd name="connsiteY112" fmla="*/ 135643 h 36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33546" h="362052">
                  <a:moveTo>
                    <a:pt x="132705" y="2511"/>
                  </a:moveTo>
                  <a:cubicBezTo>
                    <a:pt x="132277" y="1068"/>
                    <a:pt x="130942" y="53"/>
                    <a:pt x="129446" y="0"/>
                  </a:cubicBezTo>
                  <a:cubicBezTo>
                    <a:pt x="128805" y="0"/>
                    <a:pt x="128164" y="267"/>
                    <a:pt x="127629" y="641"/>
                  </a:cubicBezTo>
                  <a:lnTo>
                    <a:pt x="126561" y="2030"/>
                  </a:lnTo>
                  <a:lnTo>
                    <a:pt x="1603" y="161126"/>
                  </a:lnTo>
                  <a:lnTo>
                    <a:pt x="1068" y="161874"/>
                  </a:lnTo>
                  <a:cubicBezTo>
                    <a:pt x="374" y="162515"/>
                    <a:pt x="0" y="163423"/>
                    <a:pt x="0" y="164332"/>
                  </a:cubicBezTo>
                  <a:lnTo>
                    <a:pt x="0" y="359008"/>
                  </a:lnTo>
                  <a:cubicBezTo>
                    <a:pt x="0" y="360664"/>
                    <a:pt x="1336" y="362053"/>
                    <a:pt x="3045" y="362053"/>
                  </a:cubicBezTo>
                  <a:lnTo>
                    <a:pt x="130354" y="362053"/>
                  </a:lnTo>
                  <a:cubicBezTo>
                    <a:pt x="132010" y="362053"/>
                    <a:pt x="133453" y="360824"/>
                    <a:pt x="133506" y="359115"/>
                  </a:cubicBezTo>
                  <a:lnTo>
                    <a:pt x="133506" y="3900"/>
                  </a:lnTo>
                  <a:cubicBezTo>
                    <a:pt x="133559" y="3473"/>
                    <a:pt x="133559" y="3045"/>
                    <a:pt x="133506" y="2618"/>
                  </a:cubicBezTo>
                  <a:moveTo>
                    <a:pt x="80456" y="89004"/>
                  </a:moveTo>
                  <a:lnTo>
                    <a:pt x="81418" y="87936"/>
                  </a:lnTo>
                  <a:cubicBezTo>
                    <a:pt x="89966" y="77144"/>
                    <a:pt x="104337" y="59140"/>
                    <a:pt x="111335" y="50539"/>
                  </a:cubicBezTo>
                  <a:lnTo>
                    <a:pt x="112297" y="49470"/>
                  </a:lnTo>
                  <a:cubicBezTo>
                    <a:pt x="112991" y="48616"/>
                    <a:pt x="114006" y="48188"/>
                    <a:pt x="115075" y="48188"/>
                  </a:cubicBezTo>
                  <a:cubicBezTo>
                    <a:pt x="116784" y="48188"/>
                    <a:pt x="118280" y="49417"/>
                    <a:pt x="118547" y="51127"/>
                  </a:cubicBezTo>
                  <a:lnTo>
                    <a:pt x="118547" y="91248"/>
                  </a:lnTo>
                  <a:cubicBezTo>
                    <a:pt x="118601" y="93171"/>
                    <a:pt x="117105" y="94720"/>
                    <a:pt x="115182" y="94827"/>
                  </a:cubicBezTo>
                  <a:lnTo>
                    <a:pt x="82647" y="94827"/>
                  </a:lnTo>
                  <a:cubicBezTo>
                    <a:pt x="80723" y="94827"/>
                    <a:pt x="79174" y="93278"/>
                    <a:pt x="79174" y="91355"/>
                  </a:cubicBezTo>
                  <a:lnTo>
                    <a:pt x="79174" y="91248"/>
                  </a:lnTo>
                  <a:cubicBezTo>
                    <a:pt x="79174" y="90500"/>
                    <a:pt x="79388" y="89699"/>
                    <a:pt x="79815" y="89057"/>
                  </a:cubicBezTo>
                  <a:moveTo>
                    <a:pt x="60689" y="311621"/>
                  </a:moveTo>
                  <a:cubicBezTo>
                    <a:pt x="60689" y="313277"/>
                    <a:pt x="59354" y="314666"/>
                    <a:pt x="57698" y="314666"/>
                  </a:cubicBezTo>
                  <a:lnTo>
                    <a:pt x="19660" y="314666"/>
                  </a:lnTo>
                  <a:cubicBezTo>
                    <a:pt x="18004" y="314719"/>
                    <a:pt x="16561" y="313437"/>
                    <a:pt x="16508" y="311728"/>
                  </a:cubicBezTo>
                  <a:lnTo>
                    <a:pt x="16508" y="287794"/>
                  </a:lnTo>
                  <a:cubicBezTo>
                    <a:pt x="16508" y="286084"/>
                    <a:pt x="17897" y="284642"/>
                    <a:pt x="19660" y="284642"/>
                  </a:cubicBezTo>
                  <a:lnTo>
                    <a:pt x="57591" y="284642"/>
                  </a:lnTo>
                  <a:cubicBezTo>
                    <a:pt x="59300" y="284642"/>
                    <a:pt x="60689" y="286031"/>
                    <a:pt x="60689" y="287794"/>
                  </a:cubicBezTo>
                  <a:lnTo>
                    <a:pt x="60689" y="311567"/>
                  </a:lnTo>
                  <a:lnTo>
                    <a:pt x="60689" y="311567"/>
                  </a:lnTo>
                  <a:close/>
                  <a:moveTo>
                    <a:pt x="60689" y="267546"/>
                  </a:moveTo>
                  <a:cubicBezTo>
                    <a:pt x="60689" y="269309"/>
                    <a:pt x="59300" y="270698"/>
                    <a:pt x="57591" y="270698"/>
                  </a:cubicBezTo>
                  <a:lnTo>
                    <a:pt x="19660" y="270698"/>
                  </a:lnTo>
                  <a:cubicBezTo>
                    <a:pt x="17950" y="270698"/>
                    <a:pt x="16508" y="269309"/>
                    <a:pt x="16508" y="267546"/>
                  </a:cubicBezTo>
                  <a:lnTo>
                    <a:pt x="16508" y="243880"/>
                  </a:lnTo>
                  <a:cubicBezTo>
                    <a:pt x="16508" y="242170"/>
                    <a:pt x="17897" y="240728"/>
                    <a:pt x="19660" y="240728"/>
                  </a:cubicBezTo>
                  <a:lnTo>
                    <a:pt x="57591" y="240728"/>
                  </a:lnTo>
                  <a:cubicBezTo>
                    <a:pt x="59300" y="240728"/>
                    <a:pt x="60689" y="242117"/>
                    <a:pt x="60689" y="243880"/>
                  </a:cubicBezTo>
                  <a:lnTo>
                    <a:pt x="60689" y="267546"/>
                  </a:lnTo>
                  <a:close/>
                  <a:moveTo>
                    <a:pt x="60689" y="223685"/>
                  </a:moveTo>
                  <a:cubicBezTo>
                    <a:pt x="60689" y="225395"/>
                    <a:pt x="59300" y="226837"/>
                    <a:pt x="57591" y="226837"/>
                  </a:cubicBezTo>
                  <a:lnTo>
                    <a:pt x="19660" y="226837"/>
                  </a:lnTo>
                  <a:cubicBezTo>
                    <a:pt x="17950" y="226837"/>
                    <a:pt x="16508" y="225448"/>
                    <a:pt x="16508" y="223685"/>
                  </a:cubicBezTo>
                  <a:lnTo>
                    <a:pt x="16508" y="199912"/>
                  </a:lnTo>
                  <a:cubicBezTo>
                    <a:pt x="16561" y="198256"/>
                    <a:pt x="17950" y="196867"/>
                    <a:pt x="19660" y="196867"/>
                  </a:cubicBezTo>
                  <a:lnTo>
                    <a:pt x="57591" y="196867"/>
                  </a:lnTo>
                  <a:cubicBezTo>
                    <a:pt x="59300" y="196867"/>
                    <a:pt x="60689" y="198202"/>
                    <a:pt x="60689" y="199912"/>
                  </a:cubicBezTo>
                  <a:lnTo>
                    <a:pt x="60689" y="223685"/>
                  </a:lnTo>
                  <a:close/>
                  <a:moveTo>
                    <a:pt x="60689" y="127523"/>
                  </a:moveTo>
                  <a:lnTo>
                    <a:pt x="60689" y="179878"/>
                  </a:lnTo>
                  <a:cubicBezTo>
                    <a:pt x="60689" y="181534"/>
                    <a:pt x="59354" y="182923"/>
                    <a:pt x="57698" y="182923"/>
                  </a:cubicBezTo>
                  <a:lnTo>
                    <a:pt x="19660" y="182923"/>
                  </a:lnTo>
                  <a:cubicBezTo>
                    <a:pt x="18004" y="182976"/>
                    <a:pt x="16561" y="181694"/>
                    <a:pt x="16508" y="179985"/>
                  </a:cubicBezTo>
                  <a:lnTo>
                    <a:pt x="16508" y="173253"/>
                  </a:lnTo>
                  <a:cubicBezTo>
                    <a:pt x="16401" y="172879"/>
                    <a:pt x="16401" y="172452"/>
                    <a:pt x="16508" y="172078"/>
                  </a:cubicBezTo>
                  <a:lnTo>
                    <a:pt x="16508" y="171544"/>
                  </a:lnTo>
                  <a:cubicBezTo>
                    <a:pt x="21370" y="164599"/>
                    <a:pt x="43220" y="137566"/>
                    <a:pt x="52516" y="126347"/>
                  </a:cubicBezTo>
                  <a:lnTo>
                    <a:pt x="53370" y="125279"/>
                  </a:lnTo>
                  <a:cubicBezTo>
                    <a:pt x="54011" y="124424"/>
                    <a:pt x="55080" y="123890"/>
                    <a:pt x="56148" y="123890"/>
                  </a:cubicBezTo>
                  <a:cubicBezTo>
                    <a:pt x="57858" y="123890"/>
                    <a:pt x="59300" y="125118"/>
                    <a:pt x="59621" y="126828"/>
                  </a:cubicBezTo>
                  <a:lnTo>
                    <a:pt x="60689" y="127576"/>
                  </a:lnTo>
                  <a:lnTo>
                    <a:pt x="60689" y="127576"/>
                  </a:lnTo>
                  <a:close/>
                  <a:moveTo>
                    <a:pt x="118654" y="311354"/>
                  </a:moveTo>
                  <a:cubicBezTo>
                    <a:pt x="118654" y="313010"/>
                    <a:pt x="117319" y="314399"/>
                    <a:pt x="115609" y="314399"/>
                  </a:cubicBezTo>
                  <a:lnTo>
                    <a:pt x="77571" y="314399"/>
                  </a:lnTo>
                  <a:cubicBezTo>
                    <a:pt x="75915" y="314452"/>
                    <a:pt x="74526" y="313170"/>
                    <a:pt x="74473" y="311461"/>
                  </a:cubicBezTo>
                  <a:lnTo>
                    <a:pt x="74473" y="287580"/>
                  </a:lnTo>
                  <a:cubicBezTo>
                    <a:pt x="74473" y="285871"/>
                    <a:pt x="75862" y="284428"/>
                    <a:pt x="77571" y="284428"/>
                  </a:cubicBezTo>
                  <a:lnTo>
                    <a:pt x="115502" y="284428"/>
                  </a:lnTo>
                  <a:cubicBezTo>
                    <a:pt x="117212" y="284428"/>
                    <a:pt x="118654" y="285817"/>
                    <a:pt x="118654" y="287580"/>
                  </a:cubicBezTo>
                  <a:cubicBezTo>
                    <a:pt x="118654" y="287580"/>
                    <a:pt x="118654" y="311354"/>
                    <a:pt x="118654" y="311354"/>
                  </a:cubicBezTo>
                  <a:close/>
                  <a:moveTo>
                    <a:pt x="118654" y="267386"/>
                  </a:moveTo>
                  <a:cubicBezTo>
                    <a:pt x="118654" y="269096"/>
                    <a:pt x="117265" y="270538"/>
                    <a:pt x="115502" y="270538"/>
                  </a:cubicBezTo>
                  <a:lnTo>
                    <a:pt x="77571" y="270538"/>
                  </a:lnTo>
                  <a:cubicBezTo>
                    <a:pt x="75862" y="270538"/>
                    <a:pt x="74473" y="269149"/>
                    <a:pt x="74473" y="267386"/>
                  </a:cubicBezTo>
                  <a:lnTo>
                    <a:pt x="74473" y="243719"/>
                  </a:lnTo>
                  <a:cubicBezTo>
                    <a:pt x="74473" y="242010"/>
                    <a:pt x="75862" y="240567"/>
                    <a:pt x="77571" y="240567"/>
                  </a:cubicBezTo>
                  <a:lnTo>
                    <a:pt x="115502" y="240567"/>
                  </a:lnTo>
                  <a:cubicBezTo>
                    <a:pt x="117212" y="240567"/>
                    <a:pt x="118654" y="241956"/>
                    <a:pt x="118654" y="243719"/>
                  </a:cubicBezTo>
                  <a:lnTo>
                    <a:pt x="118654" y="267386"/>
                  </a:lnTo>
                  <a:close/>
                  <a:moveTo>
                    <a:pt x="118654" y="223472"/>
                  </a:moveTo>
                  <a:cubicBezTo>
                    <a:pt x="118654" y="225181"/>
                    <a:pt x="117265" y="226624"/>
                    <a:pt x="115502" y="226624"/>
                  </a:cubicBezTo>
                  <a:lnTo>
                    <a:pt x="77571" y="226624"/>
                  </a:lnTo>
                  <a:cubicBezTo>
                    <a:pt x="75862" y="226624"/>
                    <a:pt x="74473" y="225235"/>
                    <a:pt x="74473" y="223472"/>
                  </a:cubicBezTo>
                  <a:lnTo>
                    <a:pt x="74473" y="199698"/>
                  </a:lnTo>
                  <a:cubicBezTo>
                    <a:pt x="74473" y="197988"/>
                    <a:pt x="75915" y="196653"/>
                    <a:pt x="77571" y="196653"/>
                  </a:cubicBezTo>
                  <a:lnTo>
                    <a:pt x="115502" y="196653"/>
                  </a:lnTo>
                  <a:cubicBezTo>
                    <a:pt x="117212" y="196653"/>
                    <a:pt x="118601" y="197988"/>
                    <a:pt x="118654" y="199698"/>
                  </a:cubicBezTo>
                  <a:lnTo>
                    <a:pt x="118654" y="223472"/>
                  </a:lnTo>
                  <a:close/>
                  <a:moveTo>
                    <a:pt x="118654" y="179557"/>
                  </a:moveTo>
                  <a:cubicBezTo>
                    <a:pt x="118654" y="181267"/>
                    <a:pt x="117265" y="182656"/>
                    <a:pt x="115502" y="182656"/>
                  </a:cubicBezTo>
                  <a:lnTo>
                    <a:pt x="77571" y="182656"/>
                  </a:lnTo>
                  <a:cubicBezTo>
                    <a:pt x="75862" y="182656"/>
                    <a:pt x="74473" y="181267"/>
                    <a:pt x="74473" y="179557"/>
                  </a:cubicBezTo>
                  <a:lnTo>
                    <a:pt x="74473" y="155730"/>
                  </a:lnTo>
                  <a:cubicBezTo>
                    <a:pt x="74473" y="154074"/>
                    <a:pt x="75808" y="152685"/>
                    <a:pt x="77518" y="152685"/>
                  </a:cubicBezTo>
                  <a:lnTo>
                    <a:pt x="115556" y="152685"/>
                  </a:lnTo>
                  <a:cubicBezTo>
                    <a:pt x="117212" y="152632"/>
                    <a:pt x="118654" y="153914"/>
                    <a:pt x="118708" y="155623"/>
                  </a:cubicBezTo>
                  <a:lnTo>
                    <a:pt x="118708" y="179557"/>
                  </a:lnTo>
                  <a:lnTo>
                    <a:pt x="118654" y="179557"/>
                  </a:lnTo>
                  <a:close/>
                  <a:moveTo>
                    <a:pt x="118654" y="135643"/>
                  </a:moveTo>
                  <a:cubicBezTo>
                    <a:pt x="118654" y="137353"/>
                    <a:pt x="117265" y="138795"/>
                    <a:pt x="115502" y="138795"/>
                  </a:cubicBezTo>
                  <a:lnTo>
                    <a:pt x="77571" y="138795"/>
                  </a:lnTo>
                  <a:cubicBezTo>
                    <a:pt x="75862" y="138795"/>
                    <a:pt x="74473" y="137406"/>
                    <a:pt x="74473" y="135643"/>
                  </a:cubicBezTo>
                  <a:lnTo>
                    <a:pt x="74473" y="111869"/>
                  </a:lnTo>
                  <a:cubicBezTo>
                    <a:pt x="74473" y="110160"/>
                    <a:pt x="75862" y="108771"/>
                    <a:pt x="77571" y="108771"/>
                  </a:cubicBezTo>
                  <a:lnTo>
                    <a:pt x="115502" y="108771"/>
                  </a:lnTo>
                  <a:cubicBezTo>
                    <a:pt x="117212" y="108771"/>
                    <a:pt x="118654" y="110160"/>
                    <a:pt x="118654" y="111869"/>
                  </a:cubicBezTo>
                  <a:lnTo>
                    <a:pt x="118654" y="135643"/>
                  </a:lnTo>
                  <a:close/>
                </a:path>
              </a:pathLst>
            </a:custGeom>
            <a:solidFill>
              <a:srgbClr val="EA572A"/>
            </a:solidFill>
            <a:ln w="0" cap="flat">
              <a:noFill/>
              <a:prstDash val="solid"/>
              <a:miter/>
            </a:ln>
          </p:spPr>
          <p:txBody>
            <a:bodyPr rtlCol="0" anchor="ctr"/>
            <a:lstStyle/>
            <a:p>
              <a:endParaRPr lang="nl-NL" dirty="0">
                <a:latin typeface="Calibri" panose="020F0502020204030204" pitchFamily="34" charset="0"/>
              </a:endParaRPr>
            </a:p>
          </p:txBody>
        </p:sp>
      </p:grpSp>
      <p:sp>
        <p:nvSpPr>
          <p:cNvPr id="51" name="Vrije vorm 50">
            <a:extLst>
              <a:ext uri="{FF2B5EF4-FFF2-40B4-BE49-F238E27FC236}">
                <a16:creationId xmlns:a16="http://schemas.microsoft.com/office/drawing/2014/main" id="{B12D49BB-1B9D-C4C5-2B3D-7084F6E6151A}"/>
              </a:ext>
            </a:extLst>
          </p:cNvPr>
          <p:cNvSpPr>
            <a:spLocks noChangeAspect="1"/>
          </p:cNvSpPr>
          <p:nvPr/>
        </p:nvSpPr>
        <p:spPr>
          <a:xfrm>
            <a:off x="3535477" y="2637378"/>
            <a:ext cx="989443" cy="989443"/>
          </a:xfrm>
          <a:custGeom>
            <a:avLst/>
            <a:gdLst>
              <a:gd name="connsiteX0" fmla="*/ 459498 w 918995"/>
              <a:gd name="connsiteY0" fmla="*/ 918996 h 918995"/>
              <a:gd name="connsiteX1" fmla="*/ 918996 w 918995"/>
              <a:gd name="connsiteY1" fmla="*/ 459498 h 918995"/>
              <a:gd name="connsiteX2" fmla="*/ 459498 w 918995"/>
              <a:gd name="connsiteY2" fmla="*/ 0 h 918995"/>
              <a:gd name="connsiteX3" fmla="*/ 0 w 918995"/>
              <a:gd name="connsiteY3" fmla="*/ 459498 h 918995"/>
              <a:gd name="connsiteX4" fmla="*/ 459498 w 918995"/>
              <a:gd name="connsiteY4" fmla="*/ 918996 h 91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95" h="918995">
                <a:moveTo>
                  <a:pt x="459498" y="918996"/>
                </a:moveTo>
                <a:cubicBezTo>
                  <a:pt x="713261" y="918996"/>
                  <a:pt x="918996" y="713261"/>
                  <a:pt x="918996" y="459498"/>
                </a:cubicBezTo>
                <a:cubicBezTo>
                  <a:pt x="918996" y="205735"/>
                  <a:pt x="713261" y="0"/>
                  <a:pt x="459498" y="0"/>
                </a:cubicBezTo>
                <a:cubicBezTo>
                  <a:pt x="205735" y="0"/>
                  <a:pt x="0" y="205735"/>
                  <a:pt x="0" y="459498"/>
                </a:cubicBezTo>
                <a:cubicBezTo>
                  <a:pt x="0" y="713261"/>
                  <a:pt x="205735" y="918996"/>
                  <a:pt x="459498" y="918996"/>
                </a:cubicBezTo>
              </a:path>
            </a:pathLst>
          </a:custGeom>
          <a:solidFill>
            <a:srgbClr val="F6D9BD"/>
          </a:solidFill>
          <a:ln w="0" cap="flat">
            <a:noFill/>
            <a:prstDash val="solid"/>
            <a:miter/>
          </a:ln>
        </p:spPr>
        <p:txBody>
          <a:bodyPr rtlCol="0" anchor="ctr"/>
          <a:lstStyle/>
          <a:p>
            <a:endParaRPr lang="nl-NL" dirty="0">
              <a:latin typeface="Calibri" panose="020F0502020204030204" pitchFamily="34" charset="0"/>
            </a:endParaRPr>
          </a:p>
        </p:txBody>
      </p:sp>
      <p:sp>
        <p:nvSpPr>
          <p:cNvPr id="52" name="Vrije vorm 51">
            <a:extLst>
              <a:ext uri="{FF2B5EF4-FFF2-40B4-BE49-F238E27FC236}">
                <a16:creationId xmlns:a16="http://schemas.microsoft.com/office/drawing/2014/main" id="{F1E3687C-83F2-7E1C-DFA2-11DEA0AF7D48}"/>
              </a:ext>
            </a:extLst>
          </p:cNvPr>
          <p:cNvSpPr>
            <a:spLocks noChangeAspect="1"/>
          </p:cNvSpPr>
          <p:nvPr/>
        </p:nvSpPr>
        <p:spPr>
          <a:xfrm>
            <a:off x="1043177" y="4423320"/>
            <a:ext cx="615310" cy="327321"/>
          </a:xfrm>
          <a:custGeom>
            <a:avLst/>
            <a:gdLst>
              <a:gd name="connsiteX0" fmla="*/ 695257 w 697928"/>
              <a:gd name="connsiteY0" fmla="*/ 181597 h 371271"/>
              <a:gd name="connsiteX1" fmla="*/ 91515 w 697928"/>
              <a:gd name="connsiteY1" fmla="*/ 88960 h 371271"/>
              <a:gd name="connsiteX2" fmla="*/ 2671 w 697928"/>
              <a:gd name="connsiteY2" fmla="*/ 181597 h 371271"/>
              <a:gd name="connsiteX3" fmla="*/ 0 w 697928"/>
              <a:gd name="connsiteY3" fmla="*/ 185657 h 371271"/>
              <a:gd name="connsiteX4" fmla="*/ 2671 w 697928"/>
              <a:gd name="connsiteY4" fmla="*/ 189664 h 371271"/>
              <a:gd name="connsiteX5" fmla="*/ 606413 w 697928"/>
              <a:gd name="connsiteY5" fmla="*/ 282354 h 371271"/>
              <a:gd name="connsiteX6" fmla="*/ 695257 w 697928"/>
              <a:gd name="connsiteY6" fmla="*/ 189664 h 371271"/>
              <a:gd name="connsiteX7" fmla="*/ 697928 w 697928"/>
              <a:gd name="connsiteY7" fmla="*/ 185657 h 371271"/>
              <a:gd name="connsiteX8" fmla="*/ 695257 w 697928"/>
              <a:gd name="connsiteY8" fmla="*/ 181597 h 371271"/>
              <a:gd name="connsiteX9" fmla="*/ 232393 w 697928"/>
              <a:gd name="connsiteY9" fmla="*/ 91845 h 371271"/>
              <a:gd name="connsiteX10" fmla="*/ 241262 w 697928"/>
              <a:gd name="connsiteY10" fmla="*/ 79664 h 371271"/>
              <a:gd name="connsiteX11" fmla="*/ 248260 w 697928"/>
              <a:gd name="connsiteY11" fmla="*/ 76619 h 371271"/>
              <a:gd name="connsiteX12" fmla="*/ 253870 w 697928"/>
              <a:gd name="connsiteY12" fmla="*/ 79290 h 371271"/>
              <a:gd name="connsiteX13" fmla="*/ 251893 w 697928"/>
              <a:gd name="connsiteY13" fmla="*/ 88907 h 371271"/>
              <a:gd name="connsiteX14" fmla="*/ 236454 w 697928"/>
              <a:gd name="connsiteY14" fmla="*/ 96119 h 371271"/>
              <a:gd name="connsiteX15" fmla="*/ 232340 w 697928"/>
              <a:gd name="connsiteY15" fmla="*/ 91845 h 371271"/>
              <a:gd name="connsiteX16" fmla="*/ 224807 w 697928"/>
              <a:gd name="connsiteY16" fmla="*/ 106964 h 371271"/>
              <a:gd name="connsiteX17" fmla="*/ 225502 w 697928"/>
              <a:gd name="connsiteY17" fmla="*/ 106002 h 371271"/>
              <a:gd name="connsiteX18" fmla="*/ 237202 w 697928"/>
              <a:gd name="connsiteY18" fmla="*/ 101621 h 371271"/>
              <a:gd name="connsiteX19" fmla="*/ 246177 w 697928"/>
              <a:gd name="connsiteY19" fmla="*/ 105414 h 371271"/>
              <a:gd name="connsiteX20" fmla="*/ 235332 w 697928"/>
              <a:gd name="connsiteY20" fmla="*/ 114176 h 371271"/>
              <a:gd name="connsiteX21" fmla="*/ 217809 w 697928"/>
              <a:gd name="connsiteY21" fmla="*/ 129936 h 371271"/>
              <a:gd name="connsiteX22" fmla="*/ 214069 w 697928"/>
              <a:gd name="connsiteY22" fmla="*/ 129936 h 371271"/>
              <a:gd name="connsiteX23" fmla="*/ 224968 w 697928"/>
              <a:gd name="connsiteY23" fmla="*/ 107391 h 371271"/>
              <a:gd name="connsiteX24" fmla="*/ 303821 w 697928"/>
              <a:gd name="connsiteY24" fmla="*/ 273966 h 371271"/>
              <a:gd name="connsiteX25" fmla="*/ 294792 w 697928"/>
              <a:gd name="connsiteY25" fmla="*/ 293466 h 371271"/>
              <a:gd name="connsiteX26" fmla="*/ 275026 w 697928"/>
              <a:gd name="connsiteY26" fmla="*/ 301373 h 371271"/>
              <a:gd name="connsiteX27" fmla="*/ 267439 w 697928"/>
              <a:gd name="connsiteY27" fmla="*/ 272951 h 371271"/>
              <a:gd name="connsiteX28" fmla="*/ 260655 w 697928"/>
              <a:gd name="connsiteY28" fmla="*/ 259649 h 371271"/>
              <a:gd name="connsiteX29" fmla="*/ 250825 w 697928"/>
              <a:gd name="connsiteY29" fmla="*/ 252437 h 371271"/>
              <a:gd name="connsiteX30" fmla="*/ 242437 w 697928"/>
              <a:gd name="connsiteY30" fmla="*/ 240256 h 371271"/>
              <a:gd name="connsiteX31" fmla="*/ 227585 w 697928"/>
              <a:gd name="connsiteY31" fmla="*/ 243408 h 371271"/>
              <a:gd name="connsiteX32" fmla="*/ 215885 w 697928"/>
              <a:gd name="connsiteY32" fmla="*/ 244744 h 371271"/>
              <a:gd name="connsiteX33" fmla="*/ 215298 w 697928"/>
              <a:gd name="connsiteY33" fmla="*/ 244744 h 371271"/>
              <a:gd name="connsiteX34" fmla="*/ 203598 w 697928"/>
              <a:gd name="connsiteY34" fmla="*/ 185710 h 371271"/>
              <a:gd name="connsiteX35" fmla="*/ 204399 w 697928"/>
              <a:gd name="connsiteY35" fmla="*/ 170485 h 371271"/>
              <a:gd name="connsiteX36" fmla="*/ 205201 w 697928"/>
              <a:gd name="connsiteY36" fmla="*/ 169149 h 371271"/>
              <a:gd name="connsiteX37" fmla="*/ 212787 w 697928"/>
              <a:gd name="connsiteY37" fmla="*/ 156968 h 371271"/>
              <a:gd name="connsiteX38" fmla="*/ 221335 w 697928"/>
              <a:gd name="connsiteY38" fmla="*/ 153816 h 371271"/>
              <a:gd name="connsiteX39" fmla="*/ 244734 w 697928"/>
              <a:gd name="connsiteY39" fmla="*/ 160014 h 371271"/>
              <a:gd name="connsiteX40" fmla="*/ 274171 w 697928"/>
              <a:gd name="connsiteY40" fmla="*/ 167600 h 371271"/>
              <a:gd name="connsiteX41" fmla="*/ 283627 w 697928"/>
              <a:gd name="connsiteY41" fmla="*/ 157129 h 371271"/>
              <a:gd name="connsiteX42" fmla="*/ 272782 w 697928"/>
              <a:gd name="connsiteY42" fmla="*/ 153710 h 371271"/>
              <a:gd name="connsiteX43" fmla="*/ 262952 w 697928"/>
              <a:gd name="connsiteY43" fmla="*/ 145055 h 371271"/>
              <a:gd name="connsiteX44" fmla="*/ 264234 w 697928"/>
              <a:gd name="connsiteY44" fmla="*/ 158144 h 371271"/>
              <a:gd name="connsiteX45" fmla="*/ 254404 w 697928"/>
              <a:gd name="connsiteY45" fmla="*/ 143506 h 371271"/>
              <a:gd name="connsiteX46" fmla="*/ 244948 w 697928"/>
              <a:gd name="connsiteY46" fmla="*/ 140247 h 371271"/>
              <a:gd name="connsiteX47" fmla="*/ 219572 w 697928"/>
              <a:gd name="connsiteY47" fmla="*/ 150397 h 371271"/>
              <a:gd name="connsiteX48" fmla="*/ 208940 w 697928"/>
              <a:gd name="connsiteY48" fmla="*/ 142811 h 371271"/>
              <a:gd name="connsiteX49" fmla="*/ 210116 w 697928"/>
              <a:gd name="connsiteY49" fmla="*/ 139125 h 371271"/>
              <a:gd name="connsiteX50" fmla="*/ 226250 w 697928"/>
              <a:gd name="connsiteY50" fmla="*/ 137202 h 371271"/>
              <a:gd name="connsiteX51" fmla="*/ 234210 w 697928"/>
              <a:gd name="connsiteY51" fmla="*/ 135011 h 371271"/>
              <a:gd name="connsiteX52" fmla="*/ 234210 w 697928"/>
              <a:gd name="connsiteY52" fmla="*/ 128814 h 371271"/>
              <a:gd name="connsiteX53" fmla="*/ 238056 w 697928"/>
              <a:gd name="connsiteY53" fmla="*/ 124647 h 371271"/>
              <a:gd name="connsiteX54" fmla="*/ 249062 w 697928"/>
              <a:gd name="connsiteY54" fmla="*/ 117702 h 371271"/>
              <a:gd name="connsiteX55" fmla="*/ 271126 w 697928"/>
              <a:gd name="connsiteY55" fmla="*/ 117702 h 371271"/>
              <a:gd name="connsiteX56" fmla="*/ 285764 w 697928"/>
              <a:gd name="connsiteY56" fmla="*/ 114657 h 371271"/>
              <a:gd name="connsiteX57" fmla="*/ 296288 w 697928"/>
              <a:gd name="connsiteY57" fmla="*/ 105521 h 371271"/>
              <a:gd name="connsiteX58" fmla="*/ 284588 w 697928"/>
              <a:gd name="connsiteY58" fmla="*/ 105521 h 371271"/>
              <a:gd name="connsiteX59" fmla="*/ 272889 w 697928"/>
              <a:gd name="connsiteY59" fmla="*/ 113909 h 371271"/>
              <a:gd name="connsiteX60" fmla="*/ 251145 w 697928"/>
              <a:gd name="connsiteY60" fmla="*/ 104025 h 371271"/>
              <a:gd name="connsiteX61" fmla="*/ 262845 w 697928"/>
              <a:gd name="connsiteY61" fmla="*/ 91845 h 371271"/>
              <a:gd name="connsiteX62" fmla="*/ 290358 w 697928"/>
              <a:gd name="connsiteY62" fmla="*/ 87678 h 371271"/>
              <a:gd name="connsiteX63" fmla="*/ 316215 w 697928"/>
              <a:gd name="connsiteY63" fmla="*/ 85113 h 371271"/>
              <a:gd name="connsiteX64" fmla="*/ 302058 w 697928"/>
              <a:gd name="connsiteY64" fmla="*/ 101461 h 371271"/>
              <a:gd name="connsiteX65" fmla="*/ 326366 w 697928"/>
              <a:gd name="connsiteY65" fmla="*/ 89280 h 371271"/>
              <a:gd name="connsiteX66" fmla="*/ 317498 w 697928"/>
              <a:gd name="connsiteY66" fmla="*/ 66575 h 371271"/>
              <a:gd name="connsiteX67" fmla="*/ 270752 w 697928"/>
              <a:gd name="connsiteY67" fmla="*/ 58402 h 371271"/>
              <a:gd name="connsiteX68" fmla="*/ 471946 w 697928"/>
              <a:gd name="connsiteY68" fmla="*/ 104667 h 371271"/>
              <a:gd name="connsiteX69" fmla="*/ 490804 w 697928"/>
              <a:gd name="connsiteY69" fmla="*/ 150878 h 371271"/>
              <a:gd name="connsiteX70" fmla="*/ 490110 w 697928"/>
              <a:gd name="connsiteY70" fmla="*/ 157930 h 371271"/>
              <a:gd name="connsiteX71" fmla="*/ 477555 w 697928"/>
              <a:gd name="connsiteY71" fmla="*/ 163379 h 371271"/>
              <a:gd name="connsiteX72" fmla="*/ 473014 w 697928"/>
              <a:gd name="connsiteY72" fmla="*/ 159266 h 371271"/>
              <a:gd name="connsiteX73" fmla="*/ 465535 w 697928"/>
              <a:gd name="connsiteY73" fmla="*/ 161456 h 371271"/>
              <a:gd name="connsiteX74" fmla="*/ 465535 w 697928"/>
              <a:gd name="connsiteY74" fmla="*/ 179406 h 371271"/>
              <a:gd name="connsiteX75" fmla="*/ 450202 w 697928"/>
              <a:gd name="connsiteY75" fmla="*/ 185764 h 371271"/>
              <a:gd name="connsiteX76" fmla="*/ 442830 w 697928"/>
              <a:gd name="connsiteY76" fmla="*/ 204035 h 371271"/>
              <a:gd name="connsiteX77" fmla="*/ 447264 w 697928"/>
              <a:gd name="connsiteY77" fmla="*/ 225030 h 371271"/>
              <a:gd name="connsiteX78" fmla="*/ 424719 w 697928"/>
              <a:gd name="connsiteY78" fmla="*/ 204409 h 371271"/>
              <a:gd name="connsiteX79" fmla="*/ 416064 w 697928"/>
              <a:gd name="connsiteY79" fmla="*/ 181490 h 371271"/>
              <a:gd name="connsiteX80" fmla="*/ 405166 w 697928"/>
              <a:gd name="connsiteY80" fmla="*/ 175667 h 371271"/>
              <a:gd name="connsiteX81" fmla="*/ 402281 w 697928"/>
              <a:gd name="connsiteY81" fmla="*/ 177323 h 371271"/>
              <a:gd name="connsiteX82" fmla="*/ 400037 w 697928"/>
              <a:gd name="connsiteY82" fmla="*/ 192602 h 371271"/>
              <a:gd name="connsiteX83" fmla="*/ 388337 w 697928"/>
              <a:gd name="connsiteY83" fmla="*/ 200990 h 371271"/>
              <a:gd name="connsiteX84" fmla="*/ 350353 w 697928"/>
              <a:gd name="connsiteY84" fmla="*/ 173530 h 371271"/>
              <a:gd name="connsiteX85" fmla="*/ 333044 w 697928"/>
              <a:gd name="connsiteY85" fmla="*/ 158411 h 371271"/>
              <a:gd name="connsiteX86" fmla="*/ 321344 w 697928"/>
              <a:gd name="connsiteY86" fmla="*/ 153656 h 371271"/>
              <a:gd name="connsiteX87" fmla="*/ 344744 w 697928"/>
              <a:gd name="connsiteY87" fmla="*/ 181597 h 371271"/>
              <a:gd name="connsiteX88" fmla="*/ 330853 w 697928"/>
              <a:gd name="connsiteY88" fmla="*/ 197090 h 371271"/>
              <a:gd name="connsiteX89" fmla="*/ 314239 w 697928"/>
              <a:gd name="connsiteY89" fmla="*/ 185764 h 371271"/>
              <a:gd name="connsiteX90" fmla="*/ 303928 w 697928"/>
              <a:gd name="connsiteY90" fmla="*/ 178926 h 371271"/>
              <a:gd name="connsiteX91" fmla="*/ 317230 w 697928"/>
              <a:gd name="connsiteY91" fmla="*/ 204035 h 371271"/>
              <a:gd name="connsiteX92" fmla="*/ 327862 w 697928"/>
              <a:gd name="connsiteY92" fmla="*/ 216215 h 371271"/>
              <a:gd name="connsiteX93" fmla="*/ 321184 w 697928"/>
              <a:gd name="connsiteY93" fmla="*/ 225725 h 371271"/>
              <a:gd name="connsiteX94" fmla="*/ 313811 w 697928"/>
              <a:gd name="connsiteY94" fmla="*/ 244263 h 371271"/>
              <a:gd name="connsiteX95" fmla="*/ 310552 w 697928"/>
              <a:gd name="connsiteY95" fmla="*/ 262160 h 371271"/>
              <a:gd name="connsiteX96" fmla="*/ 302913 w 697928"/>
              <a:gd name="connsiteY96" fmla="*/ 274340 h 371271"/>
              <a:gd name="connsiteX97" fmla="*/ 460032 w 697928"/>
              <a:gd name="connsiteY97" fmla="*/ 212956 h 371271"/>
              <a:gd name="connsiteX98" fmla="*/ 469381 w 697928"/>
              <a:gd name="connsiteY98" fmla="*/ 222252 h 371271"/>
              <a:gd name="connsiteX99" fmla="*/ 455491 w 697928"/>
              <a:gd name="connsiteY99" fmla="*/ 221023 h 371271"/>
              <a:gd name="connsiteX100" fmla="*/ 460032 w 697928"/>
              <a:gd name="connsiteY100" fmla="*/ 212956 h 371271"/>
              <a:gd name="connsiteX101" fmla="*/ 453835 w 697928"/>
              <a:gd name="connsiteY101" fmla="*/ 208202 h 371271"/>
              <a:gd name="connsiteX102" fmla="*/ 449721 w 697928"/>
              <a:gd name="connsiteY102" fmla="*/ 202325 h 371271"/>
              <a:gd name="connsiteX103" fmla="*/ 454423 w 697928"/>
              <a:gd name="connsiteY103" fmla="*/ 197944 h 371271"/>
              <a:gd name="connsiteX104" fmla="*/ 461314 w 697928"/>
              <a:gd name="connsiteY104" fmla="*/ 206706 h 371271"/>
              <a:gd name="connsiteX105" fmla="*/ 453835 w 697928"/>
              <a:gd name="connsiteY105" fmla="*/ 208202 h 371271"/>
              <a:gd name="connsiteX106" fmla="*/ 389513 w 697928"/>
              <a:gd name="connsiteY106" fmla="*/ 208202 h 371271"/>
              <a:gd name="connsiteX107" fmla="*/ 375623 w 697928"/>
              <a:gd name="connsiteY107" fmla="*/ 206866 h 371271"/>
              <a:gd name="connsiteX108" fmla="*/ 380164 w 697928"/>
              <a:gd name="connsiteY108" fmla="*/ 198799 h 371271"/>
              <a:gd name="connsiteX109" fmla="*/ 389513 w 697928"/>
              <a:gd name="connsiteY109" fmla="*/ 208202 h 371271"/>
              <a:gd name="connsiteX110" fmla="*/ 330586 w 697928"/>
              <a:gd name="connsiteY110" fmla="*/ 238333 h 371271"/>
              <a:gd name="connsiteX111" fmla="*/ 318886 w 697928"/>
              <a:gd name="connsiteY111" fmla="*/ 264457 h 371271"/>
              <a:gd name="connsiteX112" fmla="*/ 321451 w 697928"/>
              <a:gd name="connsiteY112" fmla="*/ 232723 h 371271"/>
              <a:gd name="connsiteX113" fmla="*/ 330106 w 697928"/>
              <a:gd name="connsiteY113" fmla="*/ 238333 h 371271"/>
              <a:gd name="connsiteX114" fmla="*/ 350033 w 697928"/>
              <a:gd name="connsiteY114" fmla="*/ 336739 h 371271"/>
              <a:gd name="connsiteX115" fmla="*/ 309110 w 697928"/>
              <a:gd name="connsiteY115" fmla="*/ 330649 h 371271"/>
              <a:gd name="connsiteX116" fmla="*/ 307347 w 697928"/>
              <a:gd name="connsiteY116" fmla="*/ 323223 h 371271"/>
              <a:gd name="connsiteX117" fmla="*/ 335875 w 697928"/>
              <a:gd name="connsiteY117" fmla="*/ 305166 h 371271"/>
              <a:gd name="connsiteX118" fmla="*/ 395389 w 697928"/>
              <a:gd name="connsiteY118" fmla="*/ 318094 h 371271"/>
              <a:gd name="connsiteX119" fmla="*/ 424986 w 697928"/>
              <a:gd name="connsiteY119" fmla="*/ 302228 h 371271"/>
              <a:gd name="connsiteX120" fmla="*/ 438289 w 697928"/>
              <a:gd name="connsiteY120" fmla="*/ 305647 h 371271"/>
              <a:gd name="connsiteX121" fmla="*/ 350033 w 697928"/>
              <a:gd name="connsiteY121" fmla="*/ 336739 h 371271"/>
              <a:gd name="connsiteX122" fmla="*/ 452660 w 697928"/>
              <a:gd name="connsiteY122" fmla="*/ 292611 h 371271"/>
              <a:gd name="connsiteX123" fmla="*/ 448119 w 697928"/>
              <a:gd name="connsiteY123" fmla="*/ 290795 h 371271"/>
              <a:gd name="connsiteX124" fmla="*/ 437274 w 697928"/>
              <a:gd name="connsiteY124" fmla="*/ 291863 h 371271"/>
              <a:gd name="connsiteX125" fmla="*/ 429901 w 697928"/>
              <a:gd name="connsiteY125" fmla="*/ 288818 h 371271"/>
              <a:gd name="connsiteX126" fmla="*/ 416331 w 697928"/>
              <a:gd name="connsiteY126" fmla="*/ 274073 h 371271"/>
              <a:gd name="connsiteX127" fmla="*/ 431397 w 697928"/>
              <a:gd name="connsiteY127" fmla="*/ 241645 h 371271"/>
              <a:gd name="connsiteX128" fmla="*/ 457788 w 697928"/>
              <a:gd name="connsiteY128" fmla="*/ 234433 h 371271"/>
              <a:gd name="connsiteX129" fmla="*/ 482096 w 697928"/>
              <a:gd name="connsiteY129" fmla="*/ 225511 h 371271"/>
              <a:gd name="connsiteX130" fmla="*/ 483859 w 697928"/>
              <a:gd name="connsiteY130" fmla="*/ 229037 h 371271"/>
              <a:gd name="connsiteX131" fmla="*/ 486103 w 697928"/>
              <a:gd name="connsiteY131" fmla="*/ 238920 h 371271"/>
              <a:gd name="connsiteX132" fmla="*/ 452660 w 697928"/>
              <a:gd name="connsiteY132" fmla="*/ 292611 h 371271"/>
              <a:gd name="connsiteX133" fmla="*/ 492995 w 697928"/>
              <a:gd name="connsiteY133" fmla="*/ 215895 h 371271"/>
              <a:gd name="connsiteX134" fmla="*/ 485622 w 697928"/>
              <a:gd name="connsiteY134" fmla="*/ 175667 h 371271"/>
              <a:gd name="connsiteX135" fmla="*/ 483058 w 697928"/>
              <a:gd name="connsiteY135" fmla="*/ 165516 h 371271"/>
              <a:gd name="connsiteX136" fmla="*/ 495666 w 697928"/>
              <a:gd name="connsiteY136" fmla="*/ 175987 h 371271"/>
              <a:gd name="connsiteX137" fmla="*/ 495666 w 697928"/>
              <a:gd name="connsiteY137" fmla="*/ 184909 h 371271"/>
              <a:gd name="connsiteX138" fmla="*/ 492621 w 697928"/>
              <a:gd name="connsiteY138" fmla="*/ 215895 h 3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97928" h="371271">
                <a:moveTo>
                  <a:pt x="695257" y="181597"/>
                </a:moveTo>
                <a:cubicBezTo>
                  <a:pt x="553043" y="-17941"/>
                  <a:pt x="282772" y="-59398"/>
                  <a:pt x="91515" y="88960"/>
                </a:cubicBezTo>
                <a:cubicBezTo>
                  <a:pt x="57751" y="115138"/>
                  <a:pt x="27834" y="146390"/>
                  <a:pt x="2671" y="181597"/>
                </a:cubicBezTo>
                <a:cubicBezTo>
                  <a:pt x="1603" y="183093"/>
                  <a:pt x="695" y="184428"/>
                  <a:pt x="0" y="185657"/>
                </a:cubicBezTo>
                <a:lnTo>
                  <a:pt x="2671" y="189664"/>
                </a:lnTo>
                <a:cubicBezTo>
                  <a:pt x="144885" y="389202"/>
                  <a:pt x="415156" y="430658"/>
                  <a:pt x="606413" y="282354"/>
                </a:cubicBezTo>
                <a:cubicBezTo>
                  <a:pt x="640177" y="256176"/>
                  <a:pt x="670094" y="224923"/>
                  <a:pt x="695257" y="189664"/>
                </a:cubicBezTo>
                <a:lnTo>
                  <a:pt x="697928" y="185657"/>
                </a:lnTo>
                <a:cubicBezTo>
                  <a:pt x="697234" y="184428"/>
                  <a:pt x="696272" y="183093"/>
                  <a:pt x="695257" y="181597"/>
                </a:cubicBezTo>
                <a:moveTo>
                  <a:pt x="232393" y="91845"/>
                </a:moveTo>
                <a:cubicBezTo>
                  <a:pt x="234263" y="88907"/>
                  <a:pt x="240460" y="80626"/>
                  <a:pt x="241262" y="79664"/>
                </a:cubicBezTo>
                <a:cubicBezTo>
                  <a:pt x="243238" y="77848"/>
                  <a:pt x="245696" y="76779"/>
                  <a:pt x="248260" y="76619"/>
                </a:cubicBezTo>
                <a:cubicBezTo>
                  <a:pt x="250451" y="76619"/>
                  <a:pt x="253496" y="77474"/>
                  <a:pt x="253870" y="79290"/>
                </a:cubicBezTo>
                <a:cubicBezTo>
                  <a:pt x="253923" y="82603"/>
                  <a:pt x="253282" y="85915"/>
                  <a:pt x="251893" y="88907"/>
                </a:cubicBezTo>
                <a:cubicBezTo>
                  <a:pt x="247726" y="93127"/>
                  <a:pt x="242277" y="95691"/>
                  <a:pt x="236454" y="96119"/>
                </a:cubicBezTo>
                <a:cubicBezTo>
                  <a:pt x="233034" y="96119"/>
                  <a:pt x="231645" y="92806"/>
                  <a:pt x="232340" y="91845"/>
                </a:cubicBezTo>
                <a:moveTo>
                  <a:pt x="224807" y="106964"/>
                </a:moveTo>
                <a:lnTo>
                  <a:pt x="225502" y="106002"/>
                </a:lnTo>
                <a:cubicBezTo>
                  <a:pt x="228867" y="103277"/>
                  <a:pt x="232981" y="101728"/>
                  <a:pt x="237202" y="101621"/>
                </a:cubicBezTo>
                <a:cubicBezTo>
                  <a:pt x="240834" y="101034"/>
                  <a:pt x="245589" y="102850"/>
                  <a:pt x="246177" y="105414"/>
                </a:cubicBezTo>
                <a:cubicBezTo>
                  <a:pt x="246764" y="107979"/>
                  <a:pt x="237041" y="112466"/>
                  <a:pt x="235332" y="114176"/>
                </a:cubicBezTo>
                <a:cubicBezTo>
                  <a:pt x="230310" y="119038"/>
                  <a:pt x="222457" y="128921"/>
                  <a:pt x="217809" y="129936"/>
                </a:cubicBezTo>
                <a:cubicBezTo>
                  <a:pt x="216580" y="130363"/>
                  <a:pt x="215298" y="130363"/>
                  <a:pt x="214069" y="129936"/>
                </a:cubicBezTo>
                <a:cubicBezTo>
                  <a:pt x="217061" y="122083"/>
                  <a:pt x="220694" y="114550"/>
                  <a:pt x="224968" y="107391"/>
                </a:cubicBezTo>
                <a:moveTo>
                  <a:pt x="303821" y="273966"/>
                </a:moveTo>
                <a:cubicBezTo>
                  <a:pt x="302432" y="281125"/>
                  <a:pt x="299333" y="287857"/>
                  <a:pt x="294792" y="293466"/>
                </a:cubicBezTo>
                <a:cubicBezTo>
                  <a:pt x="289343" y="298488"/>
                  <a:pt x="282345" y="301319"/>
                  <a:pt x="275026" y="301373"/>
                </a:cubicBezTo>
                <a:cubicBezTo>
                  <a:pt x="268348" y="301373"/>
                  <a:pt x="267439" y="282354"/>
                  <a:pt x="267439" y="272951"/>
                </a:cubicBezTo>
                <a:cubicBezTo>
                  <a:pt x="267439" y="269639"/>
                  <a:pt x="263005" y="279255"/>
                  <a:pt x="260655" y="259649"/>
                </a:cubicBezTo>
                <a:cubicBezTo>
                  <a:pt x="259266" y="247468"/>
                  <a:pt x="251412" y="260878"/>
                  <a:pt x="250825" y="252437"/>
                </a:cubicBezTo>
                <a:cubicBezTo>
                  <a:pt x="250237" y="244049"/>
                  <a:pt x="246390" y="245759"/>
                  <a:pt x="242437" y="240256"/>
                </a:cubicBezTo>
                <a:cubicBezTo>
                  <a:pt x="238484" y="234753"/>
                  <a:pt x="233302" y="240256"/>
                  <a:pt x="227585" y="243408"/>
                </a:cubicBezTo>
                <a:cubicBezTo>
                  <a:pt x="221869" y="246560"/>
                  <a:pt x="224166" y="247415"/>
                  <a:pt x="215885" y="244744"/>
                </a:cubicBezTo>
                <a:lnTo>
                  <a:pt x="215298" y="244744"/>
                </a:lnTo>
                <a:cubicBezTo>
                  <a:pt x="207658" y="226099"/>
                  <a:pt x="203651" y="206011"/>
                  <a:pt x="203598" y="185710"/>
                </a:cubicBezTo>
                <a:cubicBezTo>
                  <a:pt x="203598" y="180582"/>
                  <a:pt x="203598" y="175453"/>
                  <a:pt x="204399" y="170485"/>
                </a:cubicBezTo>
                <a:cubicBezTo>
                  <a:pt x="204613" y="170004"/>
                  <a:pt x="204880" y="169523"/>
                  <a:pt x="205201" y="169149"/>
                </a:cubicBezTo>
                <a:cubicBezTo>
                  <a:pt x="212947" y="159640"/>
                  <a:pt x="212787" y="156968"/>
                  <a:pt x="212787" y="156968"/>
                </a:cubicBezTo>
                <a:lnTo>
                  <a:pt x="221335" y="153816"/>
                </a:lnTo>
                <a:cubicBezTo>
                  <a:pt x="229295" y="155205"/>
                  <a:pt x="237095" y="157289"/>
                  <a:pt x="244734" y="160014"/>
                </a:cubicBezTo>
                <a:cubicBezTo>
                  <a:pt x="253122" y="163326"/>
                  <a:pt x="266478" y="170859"/>
                  <a:pt x="274171" y="167600"/>
                </a:cubicBezTo>
                <a:cubicBezTo>
                  <a:pt x="279780" y="165142"/>
                  <a:pt x="284108" y="161990"/>
                  <a:pt x="283627" y="157129"/>
                </a:cubicBezTo>
                <a:cubicBezTo>
                  <a:pt x="283146" y="152214"/>
                  <a:pt x="278391" y="149542"/>
                  <a:pt x="272782" y="153710"/>
                </a:cubicBezTo>
                <a:cubicBezTo>
                  <a:pt x="270805" y="155152"/>
                  <a:pt x="266318" y="144574"/>
                  <a:pt x="262952" y="145055"/>
                </a:cubicBezTo>
                <a:cubicBezTo>
                  <a:pt x="259533" y="145536"/>
                  <a:pt x="267172" y="157235"/>
                  <a:pt x="264234" y="158144"/>
                </a:cubicBezTo>
                <a:cubicBezTo>
                  <a:pt x="261296" y="158998"/>
                  <a:pt x="255472" y="145963"/>
                  <a:pt x="254404" y="143506"/>
                </a:cubicBezTo>
                <a:cubicBezTo>
                  <a:pt x="253336" y="141048"/>
                  <a:pt x="248901" y="136187"/>
                  <a:pt x="244948" y="140247"/>
                </a:cubicBezTo>
                <a:cubicBezTo>
                  <a:pt x="236293" y="148634"/>
                  <a:pt x="222403" y="148153"/>
                  <a:pt x="219572" y="150397"/>
                </a:cubicBezTo>
                <a:cubicBezTo>
                  <a:pt x="211024" y="157075"/>
                  <a:pt x="208780" y="148207"/>
                  <a:pt x="208940" y="142811"/>
                </a:cubicBezTo>
                <a:cubicBezTo>
                  <a:pt x="208940" y="141582"/>
                  <a:pt x="209635" y="140354"/>
                  <a:pt x="210116" y="139125"/>
                </a:cubicBezTo>
                <a:cubicBezTo>
                  <a:pt x="214870" y="135759"/>
                  <a:pt x="220907" y="135011"/>
                  <a:pt x="226250" y="137202"/>
                </a:cubicBezTo>
                <a:cubicBezTo>
                  <a:pt x="229989" y="139873"/>
                  <a:pt x="232714" y="137202"/>
                  <a:pt x="234210" y="135011"/>
                </a:cubicBezTo>
                <a:cubicBezTo>
                  <a:pt x="235706" y="132821"/>
                  <a:pt x="235171" y="130844"/>
                  <a:pt x="234210" y="128814"/>
                </a:cubicBezTo>
                <a:cubicBezTo>
                  <a:pt x="233302" y="126731"/>
                  <a:pt x="236080" y="125128"/>
                  <a:pt x="238056" y="124647"/>
                </a:cubicBezTo>
                <a:cubicBezTo>
                  <a:pt x="241849" y="122563"/>
                  <a:pt x="245536" y="120213"/>
                  <a:pt x="249062" y="117702"/>
                </a:cubicBezTo>
                <a:cubicBezTo>
                  <a:pt x="256274" y="115405"/>
                  <a:pt x="263967" y="115405"/>
                  <a:pt x="271126" y="117702"/>
                </a:cubicBezTo>
                <a:cubicBezTo>
                  <a:pt x="276094" y="120480"/>
                  <a:pt x="282184" y="119198"/>
                  <a:pt x="285764" y="114657"/>
                </a:cubicBezTo>
                <a:cubicBezTo>
                  <a:pt x="288755" y="111024"/>
                  <a:pt x="292335" y="107925"/>
                  <a:pt x="296288" y="105521"/>
                </a:cubicBezTo>
                <a:cubicBezTo>
                  <a:pt x="298372" y="104560"/>
                  <a:pt x="291160" y="97347"/>
                  <a:pt x="284588" y="105521"/>
                </a:cubicBezTo>
                <a:cubicBezTo>
                  <a:pt x="278071" y="113695"/>
                  <a:pt x="275613" y="113909"/>
                  <a:pt x="272889" y="113909"/>
                </a:cubicBezTo>
                <a:cubicBezTo>
                  <a:pt x="270164" y="113909"/>
                  <a:pt x="253122" y="109528"/>
                  <a:pt x="251145" y="104025"/>
                </a:cubicBezTo>
                <a:cubicBezTo>
                  <a:pt x="249168" y="98523"/>
                  <a:pt x="256381" y="94249"/>
                  <a:pt x="262845" y="91845"/>
                </a:cubicBezTo>
                <a:cubicBezTo>
                  <a:pt x="271874" y="89601"/>
                  <a:pt x="281062" y="88212"/>
                  <a:pt x="290358" y="87678"/>
                </a:cubicBezTo>
                <a:cubicBezTo>
                  <a:pt x="299227" y="85701"/>
                  <a:pt x="310446" y="81107"/>
                  <a:pt x="316215" y="85113"/>
                </a:cubicBezTo>
                <a:cubicBezTo>
                  <a:pt x="321932" y="89120"/>
                  <a:pt x="292816" y="96065"/>
                  <a:pt x="302058" y="101461"/>
                </a:cubicBezTo>
                <a:cubicBezTo>
                  <a:pt x="305584" y="103438"/>
                  <a:pt x="321130" y="92165"/>
                  <a:pt x="326366" y="89280"/>
                </a:cubicBezTo>
                <a:cubicBezTo>
                  <a:pt x="338867" y="82549"/>
                  <a:pt x="314666" y="80359"/>
                  <a:pt x="317498" y="66575"/>
                </a:cubicBezTo>
                <a:cubicBezTo>
                  <a:pt x="320329" y="52792"/>
                  <a:pt x="287206" y="57066"/>
                  <a:pt x="270752" y="58402"/>
                </a:cubicBezTo>
                <a:cubicBezTo>
                  <a:pt x="338546" y="13205"/>
                  <a:pt x="428619" y="33933"/>
                  <a:pt x="471946" y="104667"/>
                </a:cubicBezTo>
                <a:cubicBezTo>
                  <a:pt x="480654" y="118877"/>
                  <a:pt x="487011" y="134477"/>
                  <a:pt x="490804" y="150878"/>
                </a:cubicBezTo>
                <a:cubicBezTo>
                  <a:pt x="490911" y="153282"/>
                  <a:pt x="490697" y="155633"/>
                  <a:pt x="490110" y="157930"/>
                </a:cubicBezTo>
                <a:cubicBezTo>
                  <a:pt x="488080" y="163059"/>
                  <a:pt x="482470" y="165463"/>
                  <a:pt x="477555" y="163379"/>
                </a:cubicBezTo>
                <a:cubicBezTo>
                  <a:pt x="475685" y="162578"/>
                  <a:pt x="474083" y="161135"/>
                  <a:pt x="473014" y="159266"/>
                </a:cubicBezTo>
                <a:cubicBezTo>
                  <a:pt x="471625" y="157075"/>
                  <a:pt x="465268" y="150985"/>
                  <a:pt x="465535" y="161456"/>
                </a:cubicBezTo>
                <a:cubicBezTo>
                  <a:pt x="465748" y="171927"/>
                  <a:pt x="475365" y="173637"/>
                  <a:pt x="465535" y="179406"/>
                </a:cubicBezTo>
                <a:cubicBezTo>
                  <a:pt x="460994" y="182772"/>
                  <a:pt x="455705" y="184962"/>
                  <a:pt x="450202" y="185764"/>
                </a:cubicBezTo>
                <a:cubicBezTo>
                  <a:pt x="444913" y="190145"/>
                  <a:pt x="442135" y="197036"/>
                  <a:pt x="442830" y="204035"/>
                </a:cubicBezTo>
                <a:cubicBezTo>
                  <a:pt x="443898" y="209751"/>
                  <a:pt x="457094" y="225618"/>
                  <a:pt x="447264" y="225030"/>
                </a:cubicBezTo>
                <a:cubicBezTo>
                  <a:pt x="438075" y="220436"/>
                  <a:pt x="430275" y="213277"/>
                  <a:pt x="424719" y="204409"/>
                </a:cubicBezTo>
                <a:cubicBezTo>
                  <a:pt x="421674" y="196021"/>
                  <a:pt x="418415" y="187847"/>
                  <a:pt x="416064" y="181490"/>
                </a:cubicBezTo>
                <a:cubicBezTo>
                  <a:pt x="414622" y="176735"/>
                  <a:pt x="409707" y="174171"/>
                  <a:pt x="405166" y="175667"/>
                </a:cubicBezTo>
                <a:cubicBezTo>
                  <a:pt x="404097" y="176041"/>
                  <a:pt x="403136" y="176575"/>
                  <a:pt x="402281" y="177323"/>
                </a:cubicBezTo>
                <a:cubicBezTo>
                  <a:pt x="397152" y="181009"/>
                  <a:pt x="403777" y="184642"/>
                  <a:pt x="400037" y="192602"/>
                </a:cubicBezTo>
                <a:cubicBezTo>
                  <a:pt x="396298" y="200509"/>
                  <a:pt x="393626" y="207614"/>
                  <a:pt x="388337" y="200990"/>
                </a:cubicBezTo>
                <a:cubicBezTo>
                  <a:pt x="374180" y="184054"/>
                  <a:pt x="353291" y="192442"/>
                  <a:pt x="350353" y="173530"/>
                </a:cubicBezTo>
                <a:cubicBezTo>
                  <a:pt x="348590" y="163272"/>
                  <a:pt x="340042" y="164234"/>
                  <a:pt x="333044" y="158411"/>
                </a:cubicBezTo>
                <a:cubicBezTo>
                  <a:pt x="326045" y="152588"/>
                  <a:pt x="321932" y="149489"/>
                  <a:pt x="321344" y="153656"/>
                </a:cubicBezTo>
                <a:cubicBezTo>
                  <a:pt x="320756" y="157823"/>
                  <a:pt x="343568" y="176575"/>
                  <a:pt x="344744" y="181597"/>
                </a:cubicBezTo>
                <a:cubicBezTo>
                  <a:pt x="347308" y="188916"/>
                  <a:pt x="337852" y="195380"/>
                  <a:pt x="330853" y="197090"/>
                </a:cubicBezTo>
                <a:cubicBezTo>
                  <a:pt x="323855" y="198799"/>
                  <a:pt x="320917" y="193083"/>
                  <a:pt x="314239" y="185764"/>
                </a:cubicBezTo>
                <a:cubicBezTo>
                  <a:pt x="307561" y="178445"/>
                  <a:pt x="304409" y="173583"/>
                  <a:pt x="303928" y="178926"/>
                </a:cubicBezTo>
                <a:cubicBezTo>
                  <a:pt x="304462" y="188969"/>
                  <a:pt x="309377" y="198265"/>
                  <a:pt x="317230" y="204035"/>
                </a:cubicBezTo>
                <a:cubicBezTo>
                  <a:pt x="323214" y="207935"/>
                  <a:pt x="329732" y="209751"/>
                  <a:pt x="327862" y="216215"/>
                </a:cubicBezTo>
                <a:cubicBezTo>
                  <a:pt x="325992" y="222680"/>
                  <a:pt x="327862" y="218887"/>
                  <a:pt x="321184" y="225725"/>
                </a:cubicBezTo>
                <a:cubicBezTo>
                  <a:pt x="315467" y="229892"/>
                  <a:pt x="312583" y="237104"/>
                  <a:pt x="313811" y="244263"/>
                </a:cubicBezTo>
                <a:cubicBezTo>
                  <a:pt x="313811" y="253665"/>
                  <a:pt x="311941" y="254253"/>
                  <a:pt x="310552" y="262160"/>
                </a:cubicBezTo>
                <a:cubicBezTo>
                  <a:pt x="309163" y="270067"/>
                  <a:pt x="305744" y="263121"/>
                  <a:pt x="302913" y="274340"/>
                </a:cubicBezTo>
                <a:moveTo>
                  <a:pt x="460032" y="212956"/>
                </a:moveTo>
                <a:cubicBezTo>
                  <a:pt x="464947" y="212956"/>
                  <a:pt x="472320" y="219528"/>
                  <a:pt x="469381" y="222252"/>
                </a:cubicBezTo>
                <a:cubicBezTo>
                  <a:pt x="464947" y="224710"/>
                  <a:pt x="459498" y="224229"/>
                  <a:pt x="455491" y="221023"/>
                </a:cubicBezTo>
                <a:cubicBezTo>
                  <a:pt x="451858" y="217978"/>
                  <a:pt x="457842" y="213117"/>
                  <a:pt x="460032" y="212956"/>
                </a:cubicBezTo>
                <a:moveTo>
                  <a:pt x="453835" y="208202"/>
                </a:moveTo>
                <a:cubicBezTo>
                  <a:pt x="452339" y="207561"/>
                  <a:pt x="450897" y="206118"/>
                  <a:pt x="449721" y="202325"/>
                </a:cubicBezTo>
                <a:cubicBezTo>
                  <a:pt x="448546" y="198532"/>
                  <a:pt x="451484" y="196449"/>
                  <a:pt x="454423" y="197944"/>
                </a:cubicBezTo>
                <a:cubicBezTo>
                  <a:pt x="457788" y="199761"/>
                  <a:pt x="460246" y="202966"/>
                  <a:pt x="461314" y="206706"/>
                </a:cubicBezTo>
                <a:cubicBezTo>
                  <a:pt x="461314" y="209163"/>
                  <a:pt x="455491" y="208896"/>
                  <a:pt x="453835" y="208202"/>
                </a:cubicBezTo>
                <a:moveTo>
                  <a:pt x="389513" y="208202"/>
                </a:moveTo>
                <a:cubicBezTo>
                  <a:pt x="385025" y="210606"/>
                  <a:pt x="379576" y="210072"/>
                  <a:pt x="375623" y="206866"/>
                </a:cubicBezTo>
                <a:cubicBezTo>
                  <a:pt x="371990" y="203928"/>
                  <a:pt x="377973" y="199066"/>
                  <a:pt x="380164" y="198799"/>
                </a:cubicBezTo>
                <a:cubicBezTo>
                  <a:pt x="385079" y="198799"/>
                  <a:pt x="391863" y="205477"/>
                  <a:pt x="389513" y="208202"/>
                </a:cubicBezTo>
                <a:moveTo>
                  <a:pt x="330586" y="238333"/>
                </a:moveTo>
                <a:cubicBezTo>
                  <a:pt x="328610" y="241752"/>
                  <a:pt x="323107" y="267395"/>
                  <a:pt x="318886" y="264457"/>
                </a:cubicBezTo>
                <a:cubicBezTo>
                  <a:pt x="314666" y="261519"/>
                  <a:pt x="320382" y="234807"/>
                  <a:pt x="321451" y="232723"/>
                </a:cubicBezTo>
                <a:cubicBezTo>
                  <a:pt x="327167" y="221771"/>
                  <a:pt x="339668" y="222252"/>
                  <a:pt x="330106" y="238333"/>
                </a:cubicBezTo>
                <a:moveTo>
                  <a:pt x="350033" y="336739"/>
                </a:moveTo>
                <a:cubicBezTo>
                  <a:pt x="336196" y="336739"/>
                  <a:pt x="322412" y="334656"/>
                  <a:pt x="309110" y="330649"/>
                </a:cubicBezTo>
                <a:cubicBezTo>
                  <a:pt x="306920" y="328886"/>
                  <a:pt x="306225" y="325841"/>
                  <a:pt x="307347" y="323223"/>
                </a:cubicBezTo>
                <a:cubicBezTo>
                  <a:pt x="312903" y="312164"/>
                  <a:pt x="323908" y="305219"/>
                  <a:pt x="335875" y="305166"/>
                </a:cubicBezTo>
                <a:cubicBezTo>
                  <a:pt x="359275" y="302708"/>
                  <a:pt x="390474" y="321140"/>
                  <a:pt x="395389" y="318094"/>
                </a:cubicBezTo>
                <a:cubicBezTo>
                  <a:pt x="400304" y="315049"/>
                  <a:pt x="410348" y="301640"/>
                  <a:pt x="424986" y="302228"/>
                </a:cubicBezTo>
                <a:cubicBezTo>
                  <a:pt x="429634" y="301961"/>
                  <a:pt x="434282" y="303136"/>
                  <a:pt x="438289" y="305647"/>
                </a:cubicBezTo>
                <a:cubicBezTo>
                  <a:pt x="412966" y="325894"/>
                  <a:pt x="381927" y="336846"/>
                  <a:pt x="350033" y="336739"/>
                </a:cubicBezTo>
                <a:moveTo>
                  <a:pt x="452660" y="292611"/>
                </a:moveTo>
                <a:cubicBezTo>
                  <a:pt x="451110" y="292131"/>
                  <a:pt x="449561" y="291489"/>
                  <a:pt x="448119" y="290795"/>
                </a:cubicBezTo>
                <a:cubicBezTo>
                  <a:pt x="440158" y="286628"/>
                  <a:pt x="441227" y="293359"/>
                  <a:pt x="437274" y="291863"/>
                </a:cubicBezTo>
                <a:cubicBezTo>
                  <a:pt x="433267" y="290421"/>
                  <a:pt x="441708" y="280912"/>
                  <a:pt x="429901" y="288818"/>
                </a:cubicBezTo>
                <a:cubicBezTo>
                  <a:pt x="418094" y="296725"/>
                  <a:pt x="421353" y="287590"/>
                  <a:pt x="416331" y="274073"/>
                </a:cubicBezTo>
                <a:cubicBezTo>
                  <a:pt x="412912" y="260878"/>
                  <a:pt x="419377" y="247041"/>
                  <a:pt x="431397" y="241645"/>
                </a:cubicBezTo>
                <a:cubicBezTo>
                  <a:pt x="439998" y="238546"/>
                  <a:pt x="448813" y="236142"/>
                  <a:pt x="457788" y="234433"/>
                </a:cubicBezTo>
                <a:cubicBezTo>
                  <a:pt x="475204" y="229785"/>
                  <a:pt x="478944" y="218940"/>
                  <a:pt x="482096" y="225511"/>
                </a:cubicBezTo>
                <a:cubicBezTo>
                  <a:pt x="482684" y="226847"/>
                  <a:pt x="483271" y="227969"/>
                  <a:pt x="483859" y="229037"/>
                </a:cubicBezTo>
                <a:cubicBezTo>
                  <a:pt x="485248" y="232136"/>
                  <a:pt x="485996" y="235501"/>
                  <a:pt x="486103" y="238920"/>
                </a:cubicBezTo>
                <a:cubicBezTo>
                  <a:pt x="478730" y="259115"/>
                  <a:pt x="467351" y="277386"/>
                  <a:pt x="452660" y="292611"/>
                </a:cubicBezTo>
                <a:moveTo>
                  <a:pt x="492995" y="215895"/>
                </a:moveTo>
                <a:cubicBezTo>
                  <a:pt x="489041" y="214826"/>
                  <a:pt x="472640" y="191480"/>
                  <a:pt x="485622" y="175667"/>
                </a:cubicBezTo>
                <a:cubicBezTo>
                  <a:pt x="487759" y="173102"/>
                  <a:pt x="481295" y="165676"/>
                  <a:pt x="483058" y="165516"/>
                </a:cubicBezTo>
                <a:cubicBezTo>
                  <a:pt x="489255" y="164929"/>
                  <a:pt x="494864" y="169576"/>
                  <a:pt x="495666" y="175987"/>
                </a:cubicBezTo>
                <a:lnTo>
                  <a:pt x="495666" y="184909"/>
                </a:lnTo>
                <a:cubicBezTo>
                  <a:pt x="495666" y="195327"/>
                  <a:pt x="494651" y="205691"/>
                  <a:pt x="492621" y="215895"/>
                </a:cubicBezTo>
              </a:path>
            </a:pathLst>
          </a:custGeom>
          <a:solidFill>
            <a:srgbClr val="EA572A"/>
          </a:solidFill>
          <a:ln w="0" cap="flat">
            <a:noFill/>
            <a:prstDash val="solid"/>
            <a:miter/>
          </a:ln>
        </p:spPr>
        <p:txBody>
          <a:bodyPr rtlCol="0" anchor="ctr"/>
          <a:lstStyle/>
          <a:p>
            <a:endParaRPr lang="nl-NL" dirty="0">
              <a:latin typeface="Calibri" panose="020F0502020204030204" pitchFamily="34" charset="0"/>
            </a:endParaRPr>
          </a:p>
        </p:txBody>
      </p:sp>
      <p:sp>
        <p:nvSpPr>
          <p:cNvPr id="54" name="Vrije vorm 53">
            <a:extLst>
              <a:ext uri="{FF2B5EF4-FFF2-40B4-BE49-F238E27FC236}">
                <a16:creationId xmlns:a16="http://schemas.microsoft.com/office/drawing/2014/main" id="{8B962C1D-0D87-4B60-3BD0-A0CBF5A73E39}"/>
              </a:ext>
            </a:extLst>
          </p:cNvPr>
          <p:cNvSpPr>
            <a:spLocks noChangeAspect="1"/>
          </p:cNvSpPr>
          <p:nvPr/>
        </p:nvSpPr>
        <p:spPr>
          <a:xfrm>
            <a:off x="2196240" y="1933025"/>
            <a:ext cx="989443" cy="989443"/>
          </a:xfrm>
          <a:custGeom>
            <a:avLst/>
            <a:gdLst>
              <a:gd name="connsiteX0" fmla="*/ 459498 w 918995"/>
              <a:gd name="connsiteY0" fmla="*/ 918996 h 918995"/>
              <a:gd name="connsiteX1" fmla="*/ 918996 w 918995"/>
              <a:gd name="connsiteY1" fmla="*/ 459498 h 918995"/>
              <a:gd name="connsiteX2" fmla="*/ 459498 w 918995"/>
              <a:gd name="connsiteY2" fmla="*/ 0 h 918995"/>
              <a:gd name="connsiteX3" fmla="*/ 0 w 918995"/>
              <a:gd name="connsiteY3" fmla="*/ 459498 h 918995"/>
              <a:gd name="connsiteX4" fmla="*/ 459498 w 918995"/>
              <a:gd name="connsiteY4" fmla="*/ 918996 h 91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95" h="918995">
                <a:moveTo>
                  <a:pt x="459498" y="918996"/>
                </a:moveTo>
                <a:cubicBezTo>
                  <a:pt x="713261" y="918996"/>
                  <a:pt x="918996" y="713261"/>
                  <a:pt x="918996" y="459498"/>
                </a:cubicBezTo>
                <a:cubicBezTo>
                  <a:pt x="918996" y="205735"/>
                  <a:pt x="713261" y="0"/>
                  <a:pt x="459498" y="0"/>
                </a:cubicBezTo>
                <a:cubicBezTo>
                  <a:pt x="205735" y="0"/>
                  <a:pt x="0" y="205735"/>
                  <a:pt x="0" y="459498"/>
                </a:cubicBezTo>
                <a:cubicBezTo>
                  <a:pt x="0" y="713261"/>
                  <a:pt x="205735" y="918996"/>
                  <a:pt x="459498" y="918996"/>
                </a:cubicBezTo>
              </a:path>
            </a:pathLst>
          </a:custGeom>
          <a:solidFill>
            <a:srgbClr val="F6D9BD"/>
          </a:solidFill>
          <a:ln w="0" cap="flat">
            <a:noFill/>
            <a:prstDash val="solid"/>
            <a:miter/>
          </a:ln>
        </p:spPr>
        <p:txBody>
          <a:bodyPr rtlCol="0" anchor="ctr"/>
          <a:lstStyle/>
          <a:p>
            <a:endParaRPr lang="nl-NL" dirty="0">
              <a:latin typeface="Calibri" panose="020F0502020204030204" pitchFamily="34" charset="0"/>
            </a:endParaRPr>
          </a:p>
        </p:txBody>
      </p:sp>
      <p:grpSp>
        <p:nvGrpSpPr>
          <p:cNvPr id="5" name="Groep 4">
            <a:extLst>
              <a:ext uri="{FF2B5EF4-FFF2-40B4-BE49-F238E27FC236}">
                <a16:creationId xmlns:a16="http://schemas.microsoft.com/office/drawing/2014/main" id="{0CA871D9-76BB-622A-4D64-B4BEE995E007}"/>
              </a:ext>
            </a:extLst>
          </p:cNvPr>
          <p:cNvGrpSpPr>
            <a:grpSpLocks noChangeAspect="1"/>
          </p:cNvGrpSpPr>
          <p:nvPr/>
        </p:nvGrpSpPr>
        <p:grpSpPr>
          <a:xfrm>
            <a:off x="2540620" y="2073493"/>
            <a:ext cx="332684" cy="449668"/>
            <a:chOff x="2561595" y="2258213"/>
            <a:chExt cx="305647" cy="413124"/>
          </a:xfrm>
        </p:grpSpPr>
        <p:sp>
          <p:nvSpPr>
            <p:cNvPr id="57" name="Vrije vorm 56">
              <a:extLst>
                <a:ext uri="{FF2B5EF4-FFF2-40B4-BE49-F238E27FC236}">
                  <a16:creationId xmlns:a16="http://schemas.microsoft.com/office/drawing/2014/main" id="{AF6C5A9E-7D7E-9D08-9C75-EA7243C59ADE}"/>
                </a:ext>
              </a:extLst>
            </p:cNvPr>
            <p:cNvSpPr>
              <a:spLocks noChangeAspect="1"/>
            </p:cNvSpPr>
            <p:nvPr/>
          </p:nvSpPr>
          <p:spPr>
            <a:xfrm>
              <a:off x="2561595" y="2258213"/>
              <a:ext cx="305647" cy="413124"/>
            </a:xfrm>
            <a:custGeom>
              <a:avLst/>
              <a:gdLst>
                <a:gd name="connsiteX0" fmla="*/ 353627 w 354856"/>
                <a:gd name="connsiteY0" fmla="*/ 0 h 479638"/>
                <a:gd name="connsiteX1" fmla="*/ 241918 w 354856"/>
                <a:gd name="connsiteY1" fmla="*/ 0 h 479638"/>
                <a:gd name="connsiteX2" fmla="*/ 240476 w 354856"/>
                <a:gd name="connsiteY2" fmla="*/ 1442 h 479638"/>
                <a:gd name="connsiteX3" fmla="*/ 240476 w 354856"/>
                <a:gd name="connsiteY3" fmla="*/ 38625 h 479638"/>
                <a:gd name="connsiteX4" fmla="*/ 241918 w 354856"/>
                <a:gd name="connsiteY4" fmla="*/ 40068 h 479638"/>
                <a:gd name="connsiteX5" fmla="*/ 286581 w 354856"/>
                <a:gd name="connsiteY5" fmla="*/ 40068 h 479638"/>
                <a:gd name="connsiteX6" fmla="*/ 237003 w 354856"/>
                <a:gd name="connsiteY6" fmla="*/ 89538 h 479638"/>
                <a:gd name="connsiteX7" fmla="*/ 31162 w 354856"/>
                <a:gd name="connsiteY7" fmla="*/ 114647 h 479638"/>
                <a:gd name="connsiteX8" fmla="*/ 56271 w 354856"/>
                <a:gd name="connsiteY8" fmla="*/ 320543 h 479638"/>
                <a:gd name="connsiteX9" fmla="*/ 127645 w 354856"/>
                <a:gd name="connsiteY9" fmla="*/ 350460 h 479638"/>
                <a:gd name="connsiteX10" fmla="*/ 127645 w 354856"/>
                <a:gd name="connsiteY10" fmla="*/ 393359 h 479638"/>
                <a:gd name="connsiteX11" fmla="*/ 82983 w 354856"/>
                <a:gd name="connsiteY11" fmla="*/ 393359 h 479638"/>
                <a:gd name="connsiteX12" fmla="*/ 81540 w 354856"/>
                <a:gd name="connsiteY12" fmla="*/ 394802 h 479638"/>
                <a:gd name="connsiteX13" fmla="*/ 81540 w 354856"/>
                <a:gd name="connsiteY13" fmla="*/ 434656 h 479638"/>
                <a:gd name="connsiteX14" fmla="*/ 82983 w 354856"/>
                <a:gd name="connsiteY14" fmla="*/ 436098 h 479638"/>
                <a:gd name="connsiteX15" fmla="*/ 127645 w 354856"/>
                <a:gd name="connsiteY15" fmla="*/ 436098 h 479638"/>
                <a:gd name="connsiteX16" fmla="*/ 127645 w 354856"/>
                <a:gd name="connsiteY16" fmla="*/ 478303 h 479638"/>
                <a:gd name="connsiteX17" fmla="*/ 129087 w 354856"/>
                <a:gd name="connsiteY17" fmla="*/ 479639 h 479638"/>
                <a:gd name="connsiteX18" fmla="*/ 168514 w 354856"/>
                <a:gd name="connsiteY18" fmla="*/ 479639 h 479638"/>
                <a:gd name="connsiteX19" fmla="*/ 169957 w 354856"/>
                <a:gd name="connsiteY19" fmla="*/ 478303 h 479638"/>
                <a:gd name="connsiteX20" fmla="*/ 169957 w 354856"/>
                <a:gd name="connsiteY20" fmla="*/ 435885 h 479638"/>
                <a:gd name="connsiteX21" fmla="*/ 214619 w 354856"/>
                <a:gd name="connsiteY21" fmla="*/ 435885 h 479638"/>
                <a:gd name="connsiteX22" fmla="*/ 216061 w 354856"/>
                <a:gd name="connsiteY22" fmla="*/ 434442 h 479638"/>
                <a:gd name="connsiteX23" fmla="*/ 216061 w 354856"/>
                <a:gd name="connsiteY23" fmla="*/ 394588 h 479638"/>
                <a:gd name="connsiteX24" fmla="*/ 214619 w 354856"/>
                <a:gd name="connsiteY24" fmla="*/ 393146 h 479638"/>
                <a:gd name="connsiteX25" fmla="*/ 169957 w 354856"/>
                <a:gd name="connsiteY25" fmla="*/ 393146 h 479638"/>
                <a:gd name="connsiteX26" fmla="*/ 169957 w 354856"/>
                <a:gd name="connsiteY26" fmla="*/ 349605 h 479638"/>
                <a:gd name="connsiteX27" fmla="*/ 290855 w 354856"/>
                <a:gd name="connsiteY27" fmla="*/ 181107 h 479638"/>
                <a:gd name="connsiteX28" fmla="*/ 266012 w 354856"/>
                <a:gd name="connsiteY28" fmla="*/ 120417 h 479638"/>
                <a:gd name="connsiteX29" fmla="*/ 314788 w 354856"/>
                <a:gd name="connsiteY29" fmla="*/ 71588 h 479638"/>
                <a:gd name="connsiteX30" fmla="*/ 314788 w 354856"/>
                <a:gd name="connsiteY30" fmla="*/ 113365 h 479638"/>
                <a:gd name="connsiteX31" fmla="*/ 316231 w 354856"/>
                <a:gd name="connsiteY31" fmla="*/ 114808 h 479638"/>
                <a:gd name="connsiteX32" fmla="*/ 353414 w 354856"/>
                <a:gd name="connsiteY32" fmla="*/ 114808 h 479638"/>
                <a:gd name="connsiteX33" fmla="*/ 354856 w 354856"/>
                <a:gd name="connsiteY33" fmla="*/ 113365 h 479638"/>
                <a:gd name="connsiteX34" fmla="*/ 354856 w 354856"/>
                <a:gd name="connsiteY34" fmla="*/ 1656 h 479638"/>
                <a:gd name="connsiteX35" fmla="*/ 353414 w 354856"/>
                <a:gd name="connsiteY35" fmla="*/ 214 h 479638"/>
                <a:gd name="connsiteX36" fmla="*/ 146183 w 354856"/>
                <a:gd name="connsiteY36" fmla="*/ 312743 h 479638"/>
                <a:gd name="connsiteX37" fmla="*/ 38160 w 354856"/>
                <a:gd name="connsiteY37" fmla="*/ 204720 h 479638"/>
                <a:gd name="connsiteX38" fmla="*/ 146183 w 354856"/>
                <a:gd name="connsiteY38" fmla="*/ 96697 h 479638"/>
                <a:gd name="connsiteX39" fmla="*/ 254206 w 354856"/>
                <a:gd name="connsiteY39" fmla="*/ 204720 h 479638"/>
                <a:gd name="connsiteX40" fmla="*/ 254206 w 354856"/>
                <a:gd name="connsiteY40" fmla="*/ 204827 h 479638"/>
                <a:gd name="connsiteX41" fmla="*/ 146183 w 354856"/>
                <a:gd name="connsiteY41" fmla="*/ 312743 h 47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4856" h="479638">
                  <a:moveTo>
                    <a:pt x="353627" y="0"/>
                  </a:moveTo>
                  <a:lnTo>
                    <a:pt x="241918" y="0"/>
                  </a:lnTo>
                  <a:cubicBezTo>
                    <a:pt x="241117" y="0"/>
                    <a:pt x="240476" y="641"/>
                    <a:pt x="240476" y="1442"/>
                  </a:cubicBezTo>
                  <a:lnTo>
                    <a:pt x="240476" y="38625"/>
                  </a:lnTo>
                  <a:cubicBezTo>
                    <a:pt x="240476" y="39427"/>
                    <a:pt x="241117" y="40068"/>
                    <a:pt x="241918" y="40068"/>
                  </a:cubicBezTo>
                  <a:lnTo>
                    <a:pt x="286581" y="40068"/>
                  </a:lnTo>
                  <a:lnTo>
                    <a:pt x="237003" y="89538"/>
                  </a:lnTo>
                  <a:cubicBezTo>
                    <a:pt x="173215" y="39640"/>
                    <a:pt x="81059" y="50859"/>
                    <a:pt x="31162" y="114647"/>
                  </a:cubicBezTo>
                  <a:cubicBezTo>
                    <a:pt x="-18736" y="178435"/>
                    <a:pt x="-7517" y="270591"/>
                    <a:pt x="56271" y="320543"/>
                  </a:cubicBezTo>
                  <a:cubicBezTo>
                    <a:pt x="76946" y="336730"/>
                    <a:pt x="101628" y="347094"/>
                    <a:pt x="127645" y="350460"/>
                  </a:cubicBezTo>
                  <a:lnTo>
                    <a:pt x="127645" y="393359"/>
                  </a:lnTo>
                  <a:lnTo>
                    <a:pt x="82983" y="393359"/>
                  </a:lnTo>
                  <a:cubicBezTo>
                    <a:pt x="82181" y="393359"/>
                    <a:pt x="81540" y="394000"/>
                    <a:pt x="81540" y="394802"/>
                  </a:cubicBezTo>
                  <a:lnTo>
                    <a:pt x="81540" y="434656"/>
                  </a:lnTo>
                  <a:cubicBezTo>
                    <a:pt x="81540" y="435457"/>
                    <a:pt x="82181" y="436098"/>
                    <a:pt x="82983" y="436098"/>
                  </a:cubicBezTo>
                  <a:lnTo>
                    <a:pt x="127645" y="436098"/>
                  </a:lnTo>
                  <a:lnTo>
                    <a:pt x="127645" y="478303"/>
                  </a:lnTo>
                  <a:cubicBezTo>
                    <a:pt x="127698" y="479051"/>
                    <a:pt x="128339" y="479639"/>
                    <a:pt x="129087" y="479639"/>
                  </a:cubicBezTo>
                  <a:lnTo>
                    <a:pt x="168514" y="479639"/>
                  </a:lnTo>
                  <a:cubicBezTo>
                    <a:pt x="169262" y="479639"/>
                    <a:pt x="169903" y="479051"/>
                    <a:pt x="169957" y="478303"/>
                  </a:cubicBezTo>
                  <a:lnTo>
                    <a:pt x="169957" y="435885"/>
                  </a:lnTo>
                  <a:lnTo>
                    <a:pt x="214619" y="435885"/>
                  </a:lnTo>
                  <a:cubicBezTo>
                    <a:pt x="215420" y="435885"/>
                    <a:pt x="216061" y="435243"/>
                    <a:pt x="216061" y="434442"/>
                  </a:cubicBezTo>
                  <a:lnTo>
                    <a:pt x="216061" y="394588"/>
                  </a:lnTo>
                  <a:cubicBezTo>
                    <a:pt x="216061" y="393787"/>
                    <a:pt x="215420" y="393146"/>
                    <a:pt x="214619" y="393146"/>
                  </a:cubicBezTo>
                  <a:lnTo>
                    <a:pt x="169957" y="393146"/>
                  </a:lnTo>
                  <a:lnTo>
                    <a:pt x="169957" y="349605"/>
                  </a:lnTo>
                  <a:cubicBezTo>
                    <a:pt x="249878" y="336463"/>
                    <a:pt x="303997" y="261029"/>
                    <a:pt x="290855" y="181107"/>
                  </a:cubicBezTo>
                  <a:cubicBezTo>
                    <a:pt x="287275" y="159256"/>
                    <a:pt x="278781" y="138528"/>
                    <a:pt x="266012" y="120417"/>
                  </a:cubicBezTo>
                  <a:lnTo>
                    <a:pt x="314788" y="71588"/>
                  </a:lnTo>
                  <a:lnTo>
                    <a:pt x="314788" y="113365"/>
                  </a:lnTo>
                  <a:cubicBezTo>
                    <a:pt x="314788" y="114167"/>
                    <a:pt x="315429" y="114808"/>
                    <a:pt x="316231" y="114808"/>
                  </a:cubicBezTo>
                  <a:lnTo>
                    <a:pt x="353414" y="114808"/>
                  </a:lnTo>
                  <a:cubicBezTo>
                    <a:pt x="354215" y="114808"/>
                    <a:pt x="354856" y="114167"/>
                    <a:pt x="354856" y="113365"/>
                  </a:cubicBezTo>
                  <a:lnTo>
                    <a:pt x="354856" y="1656"/>
                  </a:lnTo>
                  <a:cubicBezTo>
                    <a:pt x="354856" y="855"/>
                    <a:pt x="354215" y="214"/>
                    <a:pt x="353414" y="214"/>
                  </a:cubicBezTo>
                  <a:moveTo>
                    <a:pt x="146183" y="312743"/>
                  </a:moveTo>
                  <a:cubicBezTo>
                    <a:pt x="86509" y="312743"/>
                    <a:pt x="38160" y="264394"/>
                    <a:pt x="38160" y="204720"/>
                  </a:cubicBezTo>
                  <a:cubicBezTo>
                    <a:pt x="38160" y="145046"/>
                    <a:pt x="86509" y="96697"/>
                    <a:pt x="146183" y="96697"/>
                  </a:cubicBezTo>
                  <a:cubicBezTo>
                    <a:pt x="205857" y="96697"/>
                    <a:pt x="254206" y="145046"/>
                    <a:pt x="254206" y="204720"/>
                  </a:cubicBezTo>
                  <a:lnTo>
                    <a:pt x="254206" y="204827"/>
                  </a:lnTo>
                  <a:cubicBezTo>
                    <a:pt x="254152" y="264448"/>
                    <a:pt x="205804" y="312743"/>
                    <a:pt x="146183" y="312743"/>
                  </a:cubicBezTo>
                </a:path>
              </a:pathLst>
            </a:custGeom>
            <a:solidFill>
              <a:srgbClr val="EA572A"/>
            </a:solidFill>
            <a:ln w="0" cap="flat">
              <a:noFill/>
              <a:prstDash val="solid"/>
              <a:miter/>
            </a:ln>
          </p:spPr>
          <p:txBody>
            <a:bodyPr rtlCol="0" anchor="ctr"/>
            <a:lstStyle/>
            <a:p>
              <a:endParaRPr lang="nl-NL" dirty="0">
                <a:latin typeface="Calibri" panose="020F0502020204030204" pitchFamily="34" charset="0"/>
              </a:endParaRPr>
            </a:p>
          </p:txBody>
        </p:sp>
        <p:sp>
          <p:nvSpPr>
            <p:cNvPr id="58" name="Vrije vorm 57">
              <a:extLst>
                <a:ext uri="{FF2B5EF4-FFF2-40B4-BE49-F238E27FC236}">
                  <a16:creationId xmlns:a16="http://schemas.microsoft.com/office/drawing/2014/main" id="{001BA893-9DE1-4C8F-C614-412CD6AF1947}"/>
                </a:ext>
              </a:extLst>
            </p:cNvPr>
            <p:cNvSpPr>
              <a:spLocks noChangeAspect="1"/>
            </p:cNvSpPr>
            <p:nvPr/>
          </p:nvSpPr>
          <p:spPr>
            <a:xfrm>
              <a:off x="2629895" y="2396439"/>
              <a:ext cx="115268" cy="78325"/>
            </a:xfrm>
            <a:custGeom>
              <a:avLst/>
              <a:gdLst>
                <a:gd name="connsiteX0" fmla="*/ 132384 w 133826"/>
                <a:gd name="connsiteY0" fmla="*/ 56633 h 90935"/>
                <a:gd name="connsiteX1" fmla="*/ 1336 w 133826"/>
                <a:gd name="connsiteY1" fmla="*/ 56633 h 90935"/>
                <a:gd name="connsiteX2" fmla="*/ 0 w 133826"/>
                <a:gd name="connsiteY2" fmla="*/ 57755 h 90935"/>
                <a:gd name="connsiteX3" fmla="*/ 0 w 133826"/>
                <a:gd name="connsiteY3" fmla="*/ 89596 h 90935"/>
                <a:gd name="connsiteX4" fmla="*/ 1336 w 133826"/>
                <a:gd name="connsiteY4" fmla="*/ 90931 h 90935"/>
                <a:gd name="connsiteX5" fmla="*/ 132384 w 133826"/>
                <a:gd name="connsiteY5" fmla="*/ 90931 h 90935"/>
                <a:gd name="connsiteX6" fmla="*/ 133827 w 133826"/>
                <a:gd name="connsiteY6" fmla="*/ 89703 h 90935"/>
                <a:gd name="connsiteX7" fmla="*/ 133827 w 133826"/>
                <a:gd name="connsiteY7" fmla="*/ 89596 h 90935"/>
                <a:gd name="connsiteX8" fmla="*/ 133827 w 133826"/>
                <a:gd name="connsiteY8" fmla="*/ 57862 h 90935"/>
                <a:gd name="connsiteX9" fmla="*/ 132384 w 133826"/>
                <a:gd name="connsiteY9" fmla="*/ 56633 h 90935"/>
                <a:gd name="connsiteX10" fmla="*/ 132384 w 133826"/>
                <a:gd name="connsiteY10" fmla="*/ 56633 h 90935"/>
                <a:gd name="connsiteX11" fmla="*/ 132384 w 133826"/>
                <a:gd name="connsiteY11" fmla="*/ 4 h 90935"/>
                <a:gd name="connsiteX12" fmla="*/ 1336 w 133826"/>
                <a:gd name="connsiteY12" fmla="*/ 4 h 90935"/>
                <a:gd name="connsiteX13" fmla="*/ 0 w 133826"/>
                <a:gd name="connsiteY13" fmla="*/ 1126 h 90935"/>
                <a:gd name="connsiteX14" fmla="*/ 0 w 133826"/>
                <a:gd name="connsiteY14" fmla="*/ 32967 h 90935"/>
                <a:gd name="connsiteX15" fmla="*/ 1336 w 133826"/>
                <a:gd name="connsiteY15" fmla="*/ 34302 h 90935"/>
                <a:gd name="connsiteX16" fmla="*/ 132384 w 133826"/>
                <a:gd name="connsiteY16" fmla="*/ 34302 h 90935"/>
                <a:gd name="connsiteX17" fmla="*/ 133827 w 133826"/>
                <a:gd name="connsiteY17" fmla="*/ 33073 h 90935"/>
                <a:gd name="connsiteX18" fmla="*/ 133827 w 133826"/>
                <a:gd name="connsiteY18" fmla="*/ 32967 h 90935"/>
                <a:gd name="connsiteX19" fmla="*/ 133827 w 133826"/>
                <a:gd name="connsiteY19" fmla="*/ 1233 h 90935"/>
                <a:gd name="connsiteX20" fmla="*/ 132384 w 133826"/>
                <a:gd name="connsiteY20" fmla="*/ 4 h 90935"/>
                <a:gd name="connsiteX21" fmla="*/ 132384 w 133826"/>
                <a:gd name="connsiteY21" fmla="*/ 4 h 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826" h="90935">
                  <a:moveTo>
                    <a:pt x="132384" y="56633"/>
                  </a:moveTo>
                  <a:lnTo>
                    <a:pt x="1336" y="56633"/>
                  </a:lnTo>
                  <a:cubicBezTo>
                    <a:pt x="641" y="56580"/>
                    <a:pt x="53" y="57061"/>
                    <a:pt x="0" y="57755"/>
                  </a:cubicBezTo>
                  <a:lnTo>
                    <a:pt x="0" y="89596"/>
                  </a:lnTo>
                  <a:cubicBezTo>
                    <a:pt x="0" y="90344"/>
                    <a:pt x="588" y="90931"/>
                    <a:pt x="1336" y="90931"/>
                  </a:cubicBezTo>
                  <a:lnTo>
                    <a:pt x="132384" y="90931"/>
                  </a:lnTo>
                  <a:cubicBezTo>
                    <a:pt x="133132" y="90985"/>
                    <a:pt x="133773" y="90450"/>
                    <a:pt x="133827" y="89703"/>
                  </a:cubicBezTo>
                  <a:cubicBezTo>
                    <a:pt x="133827" y="89703"/>
                    <a:pt x="133827" y="89649"/>
                    <a:pt x="133827" y="89596"/>
                  </a:cubicBezTo>
                  <a:lnTo>
                    <a:pt x="133827" y="57862"/>
                  </a:lnTo>
                  <a:cubicBezTo>
                    <a:pt x="133773" y="57114"/>
                    <a:pt x="133132" y="56580"/>
                    <a:pt x="132384" y="56633"/>
                  </a:cubicBezTo>
                  <a:lnTo>
                    <a:pt x="132384" y="56633"/>
                  </a:lnTo>
                  <a:moveTo>
                    <a:pt x="132384" y="4"/>
                  </a:moveTo>
                  <a:lnTo>
                    <a:pt x="1336" y="4"/>
                  </a:lnTo>
                  <a:cubicBezTo>
                    <a:pt x="641" y="-49"/>
                    <a:pt x="53" y="431"/>
                    <a:pt x="0" y="1126"/>
                  </a:cubicBezTo>
                  <a:lnTo>
                    <a:pt x="0" y="32967"/>
                  </a:lnTo>
                  <a:cubicBezTo>
                    <a:pt x="0" y="33714"/>
                    <a:pt x="588" y="34302"/>
                    <a:pt x="1336" y="34302"/>
                  </a:cubicBezTo>
                  <a:lnTo>
                    <a:pt x="132384" y="34302"/>
                  </a:lnTo>
                  <a:cubicBezTo>
                    <a:pt x="133132" y="34302"/>
                    <a:pt x="133773" y="33821"/>
                    <a:pt x="133827" y="33073"/>
                  </a:cubicBezTo>
                  <a:cubicBezTo>
                    <a:pt x="133827" y="33073"/>
                    <a:pt x="133827" y="32967"/>
                    <a:pt x="133827" y="32967"/>
                  </a:cubicBezTo>
                  <a:lnTo>
                    <a:pt x="133827" y="1233"/>
                  </a:lnTo>
                  <a:cubicBezTo>
                    <a:pt x="133773" y="485"/>
                    <a:pt x="133132" y="-49"/>
                    <a:pt x="132384" y="4"/>
                  </a:cubicBezTo>
                  <a:lnTo>
                    <a:pt x="132384" y="4"/>
                  </a:lnTo>
                </a:path>
              </a:pathLst>
            </a:custGeom>
            <a:solidFill>
              <a:srgbClr val="EA572A"/>
            </a:solidFill>
            <a:ln w="0" cap="flat">
              <a:noFill/>
              <a:prstDash val="solid"/>
              <a:miter/>
            </a:ln>
          </p:spPr>
          <p:txBody>
            <a:bodyPr rtlCol="0" anchor="ctr"/>
            <a:lstStyle/>
            <a:p>
              <a:endParaRPr lang="nl-NL" dirty="0">
                <a:latin typeface="Calibri" panose="020F0502020204030204" pitchFamily="34" charset="0"/>
              </a:endParaRPr>
            </a:p>
          </p:txBody>
        </p:sp>
      </p:grpSp>
      <p:sp>
        <p:nvSpPr>
          <p:cNvPr id="60" name="Vrije vorm 59">
            <a:extLst>
              <a:ext uri="{FF2B5EF4-FFF2-40B4-BE49-F238E27FC236}">
                <a16:creationId xmlns:a16="http://schemas.microsoft.com/office/drawing/2014/main" id="{9DDC0118-6AA6-06BD-CCEF-F09A035659EC}"/>
              </a:ext>
            </a:extLst>
          </p:cNvPr>
          <p:cNvSpPr>
            <a:spLocks noChangeAspect="1"/>
          </p:cNvSpPr>
          <p:nvPr/>
        </p:nvSpPr>
        <p:spPr>
          <a:xfrm>
            <a:off x="857004" y="2634810"/>
            <a:ext cx="989443" cy="989443"/>
          </a:xfrm>
          <a:custGeom>
            <a:avLst/>
            <a:gdLst>
              <a:gd name="connsiteX0" fmla="*/ 459498 w 918995"/>
              <a:gd name="connsiteY0" fmla="*/ 918996 h 918995"/>
              <a:gd name="connsiteX1" fmla="*/ 918996 w 918995"/>
              <a:gd name="connsiteY1" fmla="*/ 459498 h 918995"/>
              <a:gd name="connsiteX2" fmla="*/ 459498 w 918995"/>
              <a:gd name="connsiteY2" fmla="*/ 0 h 918995"/>
              <a:gd name="connsiteX3" fmla="*/ 0 w 918995"/>
              <a:gd name="connsiteY3" fmla="*/ 459498 h 918995"/>
              <a:gd name="connsiteX4" fmla="*/ 459498 w 918995"/>
              <a:gd name="connsiteY4" fmla="*/ 918996 h 91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95" h="918995">
                <a:moveTo>
                  <a:pt x="459498" y="918996"/>
                </a:moveTo>
                <a:cubicBezTo>
                  <a:pt x="713261" y="918996"/>
                  <a:pt x="918996" y="713261"/>
                  <a:pt x="918996" y="459498"/>
                </a:cubicBezTo>
                <a:cubicBezTo>
                  <a:pt x="918996" y="205735"/>
                  <a:pt x="713261" y="0"/>
                  <a:pt x="459498" y="0"/>
                </a:cubicBezTo>
                <a:cubicBezTo>
                  <a:pt x="205735" y="0"/>
                  <a:pt x="0" y="205735"/>
                  <a:pt x="0" y="459498"/>
                </a:cubicBezTo>
                <a:cubicBezTo>
                  <a:pt x="0" y="713261"/>
                  <a:pt x="205735" y="918996"/>
                  <a:pt x="459498" y="918996"/>
                </a:cubicBezTo>
              </a:path>
            </a:pathLst>
          </a:custGeom>
          <a:solidFill>
            <a:srgbClr val="F6D9BD"/>
          </a:solidFill>
          <a:ln w="0" cap="flat">
            <a:noFill/>
            <a:prstDash val="solid"/>
            <a:miter/>
          </a:ln>
        </p:spPr>
        <p:txBody>
          <a:bodyPr rtlCol="0" anchor="ctr"/>
          <a:lstStyle/>
          <a:p>
            <a:endParaRPr lang="nl-NL" dirty="0">
              <a:latin typeface="Calibri" panose="020F0502020204030204" pitchFamily="34" charset="0"/>
            </a:endParaRPr>
          </a:p>
        </p:txBody>
      </p:sp>
      <p:grpSp>
        <p:nvGrpSpPr>
          <p:cNvPr id="61" name="Graphic 23">
            <a:extLst>
              <a:ext uri="{FF2B5EF4-FFF2-40B4-BE49-F238E27FC236}">
                <a16:creationId xmlns:a16="http://schemas.microsoft.com/office/drawing/2014/main" id="{3B4D803B-0A01-D05F-C4D4-6D5AC6113239}"/>
              </a:ext>
            </a:extLst>
          </p:cNvPr>
          <p:cNvGrpSpPr>
            <a:grpSpLocks noChangeAspect="1"/>
          </p:cNvGrpSpPr>
          <p:nvPr/>
        </p:nvGrpSpPr>
        <p:grpSpPr>
          <a:xfrm>
            <a:off x="3804811" y="2766961"/>
            <a:ext cx="450630" cy="441037"/>
            <a:chOff x="1007545" y="2813145"/>
            <a:chExt cx="613258" cy="600203"/>
          </a:xfrm>
          <a:solidFill>
            <a:srgbClr val="273583"/>
          </a:solidFill>
        </p:grpSpPr>
        <p:sp>
          <p:nvSpPr>
            <p:cNvPr id="62" name="Vrije vorm 61">
              <a:extLst>
                <a:ext uri="{FF2B5EF4-FFF2-40B4-BE49-F238E27FC236}">
                  <a16:creationId xmlns:a16="http://schemas.microsoft.com/office/drawing/2014/main" id="{68A2C2C2-1210-5F60-7F4F-6DA898E54E57}"/>
                </a:ext>
              </a:extLst>
            </p:cNvPr>
            <p:cNvSpPr/>
            <p:nvPr/>
          </p:nvSpPr>
          <p:spPr>
            <a:xfrm>
              <a:off x="1007545" y="2813145"/>
              <a:ext cx="613258" cy="600203"/>
            </a:xfrm>
            <a:custGeom>
              <a:avLst/>
              <a:gdLst>
                <a:gd name="connsiteX0" fmla="*/ 613259 w 613258"/>
                <a:gd name="connsiteY0" fmla="*/ 268278 h 600203"/>
                <a:gd name="connsiteX1" fmla="*/ 458330 w 613258"/>
                <a:gd name="connsiteY1" fmla="*/ 107366 h 600203"/>
                <a:gd name="connsiteX2" fmla="*/ 253022 w 613258"/>
                <a:gd name="connsiteY2" fmla="*/ 9226 h 600203"/>
                <a:gd name="connsiteX3" fmla="*/ 154883 w 613258"/>
                <a:gd name="connsiteY3" fmla="*/ 107366 h 600203"/>
                <a:gd name="connsiteX4" fmla="*/ 114 w 613258"/>
                <a:gd name="connsiteY4" fmla="*/ 274208 h 600203"/>
                <a:gd name="connsiteX5" fmla="*/ 61925 w 613258"/>
                <a:gd name="connsiteY5" fmla="*/ 395053 h 600203"/>
                <a:gd name="connsiteX6" fmla="*/ 172406 w 613258"/>
                <a:gd name="connsiteY6" fmla="*/ 594003 h 600203"/>
                <a:gd name="connsiteX7" fmla="*/ 306873 w 613258"/>
                <a:gd name="connsiteY7" fmla="*/ 572527 h 600203"/>
                <a:gd name="connsiteX8" fmla="*/ 529864 w 613258"/>
                <a:gd name="connsiteY8" fmla="*/ 528399 h 600203"/>
                <a:gd name="connsiteX9" fmla="*/ 550913 w 613258"/>
                <a:gd name="connsiteY9" fmla="*/ 395000 h 600203"/>
                <a:gd name="connsiteX10" fmla="*/ 612137 w 613258"/>
                <a:gd name="connsiteY10" fmla="*/ 268385 h 600203"/>
                <a:gd name="connsiteX11" fmla="*/ 435090 w 613258"/>
                <a:gd name="connsiteY11" fmla="*/ 161110 h 600203"/>
                <a:gd name="connsiteX12" fmla="*/ 325625 w 613258"/>
                <a:gd name="connsiteY12" fmla="*/ 288205 h 600203"/>
                <a:gd name="connsiteX13" fmla="*/ 323969 w 613258"/>
                <a:gd name="connsiteY13" fmla="*/ 268439 h 600203"/>
                <a:gd name="connsiteX14" fmla="*/ 433434 w 613258"/>
                <a:gd name="connsiteY14" fmla="*/ 141397 h 600203"/>
                <a:gd name="connsiteX15" fmla="*/ 435090 w 613258"/>
                <a:gd name="connsiteY15" fmla="*/ 161164 h 600203"/>
                <a:gd name="connsiteX16" fmla="*/ 307247 w 613258"/>
                <a:gd name="connsiteY16" fmla="*/ 530803 h 600203"/>
                <a:gd name="connsiteX17" fmla="*/ 304309 w 613258"/>
                <a:gd name="connsiteY17" fmla="*/ 349589 h 600203"/>
                <a:gd name="connsiteX18" fmla="*/ 306018 w 613258"/>
                <a:gd name="connsiteY18" fmla="*/ 347826 h 600203"/>
                <a:gd name="connsiteX19" fmla="*/ 309010 w 613258"/>
                <a:gd name="connsiteY19" fmla="*/ 529040 h 600203"/>
                <a:gd name="connsiteX20" fmla="*/ 307301 w 613258"/>
                <a:gd name="connsiteY20" fmla="*/ 530803 h 600203"/>
                <a:gd name="connsiteX21" fmla="*/ 179725 w 613258"/>
                <a:gd name="connsiteY21" fmla="*/ 141343 h 600203"/>
                <a:gd name="connsiteX22" fmla="*/ 289350 w 613258"/>
                <a:gd name="connsiteY22" fmla="*/ 268385 h 600203"/>
                <a:gd name="connsiteX23" fmla="*/ 287694 w 613258"/>
                <a:gd name="connsiteY23" fmla="*/ 288152 h 600203"/>
                <a:gd name="connsiteX24" fmla="*/ 178069 w 613258"/>
                <a:gd name="connsiteY24" fmla="*/ 161057 h 600203"/>
                <a:gd name="connsiteX25" fmla="*/ 179725 w 613258"/>
                <a:gd name="connsiteY25" fmla="*/ 141290 h 600203"/>
                <a:gd name="connsiteX26" fmla="*/ 276796 w 613258"/>
                <a:gd name="connsiteY26" fmla="*/ 325655 h 600203"/>
                <a:gd name="connsiteX27" fmla="*/ 160920 w 613258"/>
                <a:gd name="connsiteY27" fmla="*/ 396068 h 600203"/>
                <a:gd name="connsiteX28" fmla="*/ 101833 w 613258"/>
                <a:gd name="connsiteY28" fmla="*/ 381537 h 600203"/>
                <a:gd name="connsiteX29" fmla="*/ 216641 w 613258"/>
                <a:gd name="connsiteY29" fmla="*/ 310643 h 600203"/>
                <a:gd name="connsiteX30" fmla="*/ 275567 w 613258"/>
                <a:gd name="connsiteY30" fmla="*/ 325014 h 600203"/>
                <a:gd name="connsiteX31" fmla="*/ 338019 w 613258"/>
                <a:gd name="connsiteY31" fmla="*/ 324747 h 600203"/>
                <a:gd name="connsiteX32" fmla="*/ 511326 w 613258"/>
                <a:gd name="connsiteY32" fmla="*/ 379240 h 600203"/>
                <a:gd name="connsiteX33" fmla="*/ 512715 w 613258"/>
                <a:gd name="connsiteY33" fmla="*/ 382018 h 600203"/>
                <a:gd name="connsiteX34" fmla="*/ 339836 w 613258"/>
                <a:gd name="connsiteY34" fmla="*/ 328380 h 600203"/>
                <a:gd name="connsiteX35" fmla="*/ 338019 w 613258"/>
                <a:gd name="connsiteY35" fmla="*/ 324801 h 600203"/>
                <a:gd name="connsiteX36" fmla="*/ 307408 w 613258"/>
                <a:gd name="connsiteY36" fmla="*/ 32466 h 600203"/>
                <a:gd name="connsiteX37" fmla="*/ 425154 w 613258"/>
                <a:gd name="connsiteY37" fmla="*/ 109022 h 600203"/>
                <a:gd name="connsiteX38" fmla="*/ 307408 w 613258"/>
                <a:gd name="connsiteY38" fmla="*/ 199362 h 600203"/>
                <a:gd name="connsiteX39" fmla="*/ 189555 w 613258"/>
                <a:gd name="connsiteY39" fmla="*/ 109022 h 600203"/>
                <a:gd name="connsiteX40" fmla="*/ 307408 w 613258"/>
                <a:gd name="connsiteY40" fmla="*/ 32466 h 600203"/>
                <a:gd name="connsiteX41" fmla="*/ 33023 w 613258"/>
                <a:gd name="connsiteY41" fmla="*/ 268278 h 600203"/>
                <a:gd name="connsiteX42" fmla="*/ 147831 w 613258"/>
                <a:gd name="connsiteY42" fmla="*/ 140435 h 600203"/>
                <a:gd name="connsiteX43" fmla="*/ 146442 w 613258"/>
                <a:gd name="connsiteY43" fmla="*/ 160950 h 600203"/>
                <a:gd name="connsiteX44" fmla="*/ 198957 w 613258"/>
                <a:gd name="connsiteY44" fmla="*/ 279925 h 600203"/>
                <a:gd name="connsiteX45" fmla="*/ 75548 w 613258"/>
                <a:gd name="connsiteY45" fmla="*/ 363480 h 600203"/>
                <a:gd name="connsiteX46" fmla="*/ 33023 w 613258"/>
                <a:gd name="connsiteY46" fmla="*/ 268278 h 600203"/>
                <a:gd name="connsiteX47" fmla="*/ 88317 w 613258"/>
                <a:gd name="connsiteY47" fmla="*/ 439715 h 600203"/>
                <a:gd name="connsiteX48" fmla="*/ 91255 w 613258"/>
                <a:gd name="connsiteY48" fmla="*/ 413057 h 600203"/>
                <a:gd name="connsiteX49" fmla="*/ 238811 w 613258"/>
                <a:gd name="connsiteY49" fmla="*/ 409103 h 600203"/>
                <a:gd name="connsiteX50" fmla="*/ 236033 w 613258"/>
                <a:gd name="connsiteY50" fmla="*/ 438647 h 600203"/>
                <a:gd name="connsiteX51" fmla="*/ 281978 w 613258"/>
                <a:gd name="connsiteY51" fmla="*/ 550570 h 600203"/>
                <a:gd name="connsiteX52" fmla="*/ 217388 w 613258"/>
                <a:gd name="connsiteY52" fmla="*/ 568199 h 600203"/>
                <a:gd name="connsiteX53" fmla="*/ 88797 w 613258"/>
                <a:gd name="connsiteY53" fmla="*/ 439715 h 600203"/>
                <a:gd name="connsiteX54" fmla="*/ 525537 w 613258"/>
                <a:gd name="connsiteY54" fmla="*/ 438486 h 600203"/>
                <a:gd name="connsiteX55" fmla="*/ 396946 w 613258"/>
                <a:gd name="connsiteY55" fmla="*/ 566917 h 600203"/>
                <a:gd name="connsiteX56" fmla="*/ 333585 w 613258"/>
                <a:gd name="connsiteY56" fmla="*/ 550089 h 600203"/>
                <a:gd name="connsiteX57" fmla="*/ 377820 w 613258"/>
                <a:gd name="connsiteY57" fmla="*/ 439555 h 600203"/>
                <a:gd name="connsiteX58" fmla="*/ 374775 w 613258"/>
                <a:gd name="connsiteY58" fmla="*/ 408943 h 600203"/>
                <a:gd name="connsiteX59" fmla="*/ 452720 w 613258"/>
                <a:gd name="connsiteY59" fmla="*/ 429137 h 600203"/>
                <a:gd name="connsiteX60" fmla="*/ 522812 w 613258"/>
                <a:gd name="connsiteY60" fmla="*/ 412897 h 600203"/>
                <a:gd name="connsiteX61" fmla="*/ 525590 w 613258"/>
                <a:gd name="connsiteY61" fmla="*/ 438593 h 600203"/>
                <a:gd name="connsiteX62" fmla="*/ 415911 w 613258"/>
                <a:gd name="connsiteY62" fmla="*/ 278803 h 600203"/>
                <a:gd name="connsiteX63" fmla="*/ 467519 w 613258"/>
                <a:gd name="connsiteY63" fmla="*/ 160790 h 600203"/>
                <a:gd name="connsiteX64" fmla="*/ 466130 w 613258"/>
                <a:gd name="connsiteY64" fmla="*/ 140275 h 600203"/>
                <a:gd name="connsiteX65" fmla="*/ 580243 w 613258"/>
                <a:gd name="connsiteY65" fmla="*/ 281314 h 600203"/>
                <a:gd name="connsiteX66" fmla="*/ 538679 w 613258"/>
                <a:gd name="connsiteY66" fmla="*/ 362999 h 600203"/>
                <a:gd name="connsiteX67" fmla="*/ 416178 w 613258"/>
                <a:gd name="connsiteY67" fmla="*/ 278803 h 60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258" h="600203">
                  <a:moveTo>
                    <a:pt x="613259" y="268278"/>
                  </a:moveTo>
                  <a:cubicBezTo>
                    <a:pt x="613152" y="181785"/>
                    <a:pt x="544769" y="110732"/>
                    <a:pt x="458330" y="107366"/>
                  </a:cubicBezTo>
                  <a:cubicBezTo>
                    <a:pt x="428733" y="23597"/>
                    <a:pt x="336791" y="-20370"/>
                    <a:pt x="253022" y="9226"/>
                  </a:cubicBezTo>
                  <a:cubicBezTo>
                    <a:pt x="207184" y="25414"/>
                    <a:pt x="171070" y="61475"/>
                    <a:pt x="154883" y="107366"/>
                  </a:cubicBezTo>
                  <a:cubicBezTo>
                    <a:pt x="66092" y="110678"/>
                    <a:pt x="-3198" y="185365"/>
                    <a:pt x="114" y="274208"/>
                  </a:cubicBezTo>
                  <a:cubicBezTo>
                    <a:pt x="1877" y="321649"/>
                    <a:pt x="24529" y="365884"/>
                    <a:pt x="61925" y="395053"/>
                  </a:cubicBezTo>
                  <a:cubicBezTo>
                    <a:pt x="37511" y="480478"/>
                    <a:pt x="86981" y="569535"/>
                    <a:pt x="172406" y="594003"/>
                  </a:cubicBezTo>
                  <a:cubicBezTo>
                    <a:pt x="218190" y="607092"/>
                    <a:pt x="267447" y="599239"/>
                    <a:pt x="306873" y="572527"/>
                  </a:cubicBezTo>
                  <a:cubicBezTo>
                    <a:pt x="380651" y="621944"/>
                    <a:pt x="480501" y="602124"/>
                    <a:pt x="529864" y="528399"/>
                  </a:cubicBezTo>
                  <a:cubicBezTo>
                    <a:pt x="556149" y="489186"/>
                    <a:pt x="563788" y="440356"/>
                    <a:pt x="550913" y="395000"/>
                  </a:cubicBezTo>
                  <a:cubicBezTo>
                    <a:pt x="589699" y="364495"/>
                    <a:pt x="612297" y="317749"/>
                    <a:pt x="612137" y="268385"/>
                  </a:cubicBezTo>
                  <a:moveTo>
                    <a:pt x="435090" y="161110"/>
                  </a:moveTo>
                  <a:cubicBezTo>
                    <a:pt x="434983" y="224685"/>
                    <a:pt x="388505" y="278643"/>
                    <a:pt x="325625" y="288205"/>
                  </a:cubicBezTo>
                  <a:cubicBezTo>
                    <a:pt x="324503" y="281688"/>
                    <a:pt x="323969" y="275063"/>
                    <a:pt x="323969" y="268439"/>
                  </a:cubicBezTo>
                  <a:cubicBezTo>
                    <a:pt x="323969" y="204864"/>
                    <a:pt x="370554" y="150853"/>
                    <a:pt x="433434" y="141397"/>
                  </a:cubicBezTo>
                  <a:cubicBezTo>
                    <a:pt x="434503" y="147915"/>
                    <a:pt x="435090" y="154539"/>
                    <a:pt x="435090" y="161164"/>
                  </a:cubicBezTo>
                  <a:moveTo>
                    <a:pt x="307247" y="530803"/>
                  </a:moveTo>
                  <a:cubicBezTo>
                    <a:pt x="256388" y="481599"/>
                    <a:pt x="255052" y="400449"/>
                    <a:pt x="304309" y="349589"/>
                  </a:cubicBezTo>
                  <a:cubicBezTo>
                    <a:pt x="304897" y="349002"/>
                    <a:pt x="305484" y="348414"/>
                    <a:pt x="306018" y="347826"/>
                  </a:cubicBezTo>
                  <a:cubicBezTo>
                    <a:pt x="356878" y="397030"/>
                    <a:pt x="358214" y="478180"/>
                    <a:pt x="309010" y="529040"/>
                  </a:cubicBezTo>
                  <a:cubicBezTo>
                    <a:pt x="308423" y="529627"/>
                    <a:pt x="307835" y="530215"/>
                    <a:pt x="307301" y="530803"/>
                  </a:cubicBezTo>
                  <a:moveTo>
                    <a:pt x="179725" y="141343"/>
                  </a:moveTo>
                  <a:cubicBezTo>
                    <a:pt x="242658" y="150746"/>
                    <a:pt x="289243" y="204757"/>
                    <a:pt x="289350" y="268385"/>
                  </a:cubicBezTo>
                  <a:cubicBezTo>
                    <a:pt x="289350" y="275010"/>
                    <a:pt x="288763" y="281634"/>
                    <a:pt x="287694" y="288152"/>
                  </a:cubicBezTo>
                  <a:cubicBezTo>
                    <a:pt x="224814" y="278643"/>
                    <a:pt x="178282" y="224685"/>
                    <a:pt x="178069" y="161057"/>
                  </a:cubicBezTo>
                  <a:cubicBezTo>
                    <a:pt x="178175" y="154432"/>
                    <a:pt x="178710" y="147861"/>
                    <a:pt x="179725" y="141290"/>
                  </a:cubicBezTo>
                  <a:moveTo>
                    <a:pt x="276796" y="325655"/>
                  </a:moveTo>
                  <a:cubicBezTo>
                    <a:pt x="254732" y="369303"/>
                    <a:pt x="209802" y="396602"/>
                    <a:pt x="160920" y="396068"/>
                  </a:cubicBezTo>
                  <a:cubicBezTo>
                    <a:pt x="140351" y="396068"/>
                    <a:pt x="120050" y="391100"/>
                    <a:pt x="101833" y="381537"/>
                  </a:cubicBezTo>
                  <a:cubicBezTo>
                    <a:pt x="123630" y="338103"/>
                    <a:pt x="168078" y="310697"/>
                    <a:pt x="216641" y="310643"/>
                  </a:cubicBezTo>
                  <a:cubicBezTo>
                    <a:pt x="237155" y="310643"/>
                    <a:pt x="257403" y="315558"/>
                    <a:pt x="275567" y="325014"/>
                  </a:cubicBezTo>
                  <a:moveTo>
                    <a:pt x="338019" y="324747"/>
                  </a:moveTo>
                  <a:cubicBezTo>
                    <a:pt x="400899" y="291945"/>
                    <a:pt x="478524" y="316360"/>
                    <a:pt x="511326" y="379240"/>
                  </a:cubicBezTo>
                  <a:cubicBezTo>
                    <a:pt x="511807" y="380148"/>
                    <a:pt x="512234" y="381056"/>
                    <a:pt x="512715" y="382018"/>
                  </a:cubicBezTo>
                  <a:cubicBezTo>
                    <a:pt x="450156" y="414927"/>
                    <a:pt x="372745" y="390886"/>
                    <a:pt x="339836" y="328380"/>
                  </a:cubicBezTo>
                  <a:cubicBezTo>
                    <a:pt x="339195" y="327205"/>
                    <a:pt x="338607" y="325976"/>
                    <a:pt x="338019" y="324801"/>
                  </a:cubicBezTo>
                  <a:moveTo>
                    <a:pt x="307408" y="32466"/>
                  </a:moveTo>
                  <a:cubicBezTo>
                    <a:pt x="358374" y="32359"/>
                    <a:pt x="404585" y="62383"/>
                    <a:pt x="425154" y="109022"/>
                  </a:cubicBezTo>
                  <a:cubicBezTo>
                    <a:pt x="373546" y="118211"/>
                    <a:pt x="329632" y="151868"/>
                    <a:pt x="307408" y="199362"/>
                  </a:cubicBezTo>
                  <a:cubicBezTo>
                    <a:pt x="285130" y="151868"/>
                    <a:pt x="241162" y="118211"/>
                    <a:pt x="189555" y="109022"/>
                  </a:cubicBezTo>
                  <a:cubicBezTo>
                    <a:pt x="210230" y="62437"/>
                    <a:pt x="256441" y="32412"/>
                    <a:pt x="307408" y="32466"/>
                  </a:cubicBezTo>
                  <a:moveTo>
                    <a:pt x="33023" y="268278"/>
                  </a:moveTo>
                  <a:cubicBezTo>
                    <a:pt x="33076" y="202621"/>
                    <a:pt x="82600" y="147541"/>
                    <a:pt x="147831" y="140435"/>
                  </a:cubicBezTo>
                  <a:cubicBezTo>
                    <a:pt x="146922" y="147220"/>
                    <a:pt x="146442" y="154112"/>
                    <a:pt x="146442" y="160950"/>
                  </a:cubicBezTo>
                  <a:cubicBezTo>
                    <a:pt x="146335" y="206253"/>
                    <a:pt x="165461" y="249473"/>
                    <a:pt x="198957" y="279925"/>
                  </a:cubicBezTo>
                  <a:cubicBezTo>
                    <a:pt x="146655" y="286015"/>
                    <a:pt x="100604" y="317215"/>
                    <a:pt x="75548" y="363480"/>
                  </a:cubicBezTo>
                  <a:cubicBezTo>
                    <a:pt x="48516" y="339225"/>
                    <a:pt x="33023" y="304606"/>
                    <a:pt x="33023" y="268278"/>
                  </a:cubicBezTo>
                  <a:moveTo>
                    <a:pt x="88317" y="439715"/>
                  </a:moveTo>
                  <a:cubicBezTo>
                    <a:pt x="88317" y="430740"/>
                    <a:pt x="89332" y="421818"/>
                    <a:pt x="91255" y="413057"/>
                  </a:cubicBezTo>
                  <a:cubicBezTo>
                    <a:pt x="138161" y="435815"/>
                    <a:pt x="193241" y="434319"/>
                    <a:pt x="238811" y="409103"/>
                  </a:cubicBezTo>
                  <a:cubicBezTo>
                    <a:pt x="236942" y="418827"/>
                    <a:pt x="236033" y="428763"/>
                    <a:pt x="236033" y="438647"/>
                  </a:cubicBezTo>
                  <a:cubicBezTo>
                    <a:pt x="236140" y="480531"/>
                    <a:pt x="252595" y="520706"/>
                    <a:pt x="281978" y="550570"/>
                  </a:cubicBezTo>
                  <a:cubicBezTo>
                    <a:pt x="262425" y="562109"/>
                    <a:pt x="240094" y="568199"/>
                    <a:pt x="217388" y="568199"/>
                  </a:cubicBezTo>
                  <a:cubicBezTo>
                    <a:pt x="146442" y="568199"/>
                    <a:pt x="88851" y="510715"/>
                    <a:pt x="88797" y="439715"/>
                  </a:cubicBezTo>
                  <a:moveTo>
                    <a:pt x="525537" y="438486"/>
                  </a:moveTo>
                  <a:cubicBezTo>
                    <a:pt x="525483" y="509433"/>
                    <a:pt x="467893" y="566917"/>
                    <a:pt x="396946" y="566917"/>
                  </a:cubicBezTo>
                  <a:cubicBezTo>
                    <a:pt x="374721" y="566917"/>
                    <a:pt x="352871" y="561147"/>
                    <a:pt x="333585" y="550089"/>
                  </a:cubicBezTo>
                  <a:cubicBezTo>
                    <a:pt x="362007" y="520278"/>
                    <a:pt x="377873" y="480691"/>
                    <a:pt x="377820" y="439555"/>
                  </a:cubicBezTo>
                  <a:cubicBezTo>
                    <a:pt x="377820" y="429244"/>
                    <a:pt x="376805" y="418987"/>
                    <a:pt x="374775" y="408943"/>
                  </a:cubicBezTo>
                  <a:cubicBezTo>
                    <a:pt x="398602" y="422192"/>
                    <a:pt x="425421" y="429191"/>
                    <a:pt x="452720" y="429137"/>
                  </a:cubicBezTo>
                  <a:cubicBezTo>
                    <a:pt x="477028" y="429191"/>
                    <a:pt x="501015" y="423635"/>
                    <a:pt x="522812" y="412897"/>
                  </a:cubicBezTo>
                  <a:cubicBezTo>
                    <a:pt x="524629" y="421337"/>
                    <a:pt x="525590" y="429939"/>
                    <a:pt x="525590" y="438593"/>
                  </a:cubicBezTo>
                  <a:moveTo>
                    <a:pt x="415911" y="278803"/>
                  </a:moveTo>
                  <a:cubicBezTo>
                    <a:pt x="448820" y="248351"/>
                    <a:pt x="467519" y="205612"/>
                    <a:pt x="467519" y="160790"/>
                  </a:cubicBezTo>
                  <a:cubicBezTo>
                    <a:pt x="467519" y="153951"/>
                    <a:pt x="467091" y="147060"/>
                    <a:pt x="466130" y="140275"/>
                  </a:cubicBezTo>
                  <a:cubicBezTo>
                    <a:pt x="536596" y="147701"/>
                    <a:pt x="587669" y="210901"/>
                    <a:pt x="580243" y="281314"/>
                  </a:cubicBezTo>
                  <a:cubicBezTo>
                    <a:pt x="576930" y="312727"/>
                    <a:pt x="562132" y="341843"/>
                    <a:pt x="538679" y="362999"/>
                  </a:cubicBezTo>
                  <a:cubicBezTo>
                    <a:pt x="513997" y="316627"/>
                    <a:pt x="468320" y="285214"/>
                    <a:pt x="416178" y="278803"/>
                  </a:cubicBezTo>
                </a:path>
              </a:pathLst>
            </a:custGeom>
            <a:solidFill>
              <a:srgbClr val="273583"/>
            </a:solidFill>
            <a:ln w="0" cap="flat">
              <a:noFill/>
              <a:prstDash val="solid"/>
              <a:miter/>
            </a:ln>
          </p:spPr>
          <p:txBody>
            <a:bodyPr rtlCol="0" anchor="ctr"/>
            <a:lstStyle/>
            <a:p>
              <a:endParaRPr lang="nl-NL" dirty="0">
                <a:latin typeface="Calibri" panose="020F0502020204030204" pitchFamily="34" charset="0"/>
              </a:endParaRPr>
            </a:p>
          </p:txBody>
        </p:sp>
        <p:sp>
          <p:nvSpPr>
            <p:cNvPr id="63" name="Vrije vorm 62">
              <a:extLst>
                <a:ext uri="{FF2B5EF4-FFF2-40B4-BE49-F238E27FC236}">
                  <a16:creationId xmlns:a16="http://schemas.microsoft.com/office/drawing/2014/main" id="{6ABC6DAC-4A13-C985-EB8A-DF7E6D5987AC}"/>
                </a:ext>
              </a:extLst>
            </p:cNvPr>
            <p:cNvSpPr/>
            <p:nvPr/>
          </p:nvSpPr>
          <p:spPr>
            <a:xfrm>
              <a:off x="1007545" y="2813145"/>
              <a:ext cx="613258" cy="600203"/>
            </a:xfrm>
            <a:custGeom>
              <a:avLst/>
              <a:gdLst>
                <a:gd name="connsiteX0" fmla="*/ 613259 w 613258"/>
                <a:gd name="connsiteY0" fmla="*/ 268278 h 600203"/>
                <a:gd name="connsiteX1" fmla="*/ 458330 w 613258"/>
                <a:gd name="connsiteY1" fmla="*/ 107366 h 600203"/>
                <a:gd name="connsiteX2" fmla="*/ 253022 w 613258"/>
                <a:gd name="connsiteY2" fmla="*/ 9226 h 600203"/>
                <a:gd name="connsiteX3" fmla="*/ 154883 w 613258"/>
                <a:gd name="connsiteY3" fmla="*/ 107366 h 600203"/>
                <a:gd name="connsiteX4" fmla="*/ 114 w 613258"/>
                <a:gd name="connsiteY4" fmla="*/ 274208 h 600203"/>
                <a:gd name="connsiteX5" fmla="*/ 61925 w 613258"/>
                <a:gd name="connsiteY5" fmla="*/ 395053 h 600203"/>
                <a:gd name="connsiteX6" fmla="*/ 172406 w 613258"/>
                <a:gd name="connsiteY6" fmla="*/ 594003 h 600203"/>
                <a:gd name="connsiteX7" fmla="*/ 306873 w 613258"/>
                <a:gd name="connsiteY7" fmla="*/ 572527 h 600203"/>
                <a:gd name="connsiteX8" fmla="*/ 529864 w 613258"/>
                <a:gd name="connsiteY8" fmla="*/ 528399 h 600203"/>
                <a:gd name="connsiteX9" fmla="*/ 550913 w 613258"/>
                <a:gd name="connsiteY9" fmla="*/ 395000 h 600203"/>
                <a:gd name="connsiteX10" fmla="*/ 612137 w 613258"/>
                <a:gd name="connsiteY10" fmla="*/ 268385 h 600203"/>
                <a:gd name="connsiteX11" fmla="*/ 435090 w 613258"/>
                <a:gd name="connsiteY11" fmla="*/ 161110 h 600203"/>
                <a:gd name="connsiteX12" fmla="*/ 325625 w 613258"/>
                <a:gd name="connsiteY12" fmla="*/ 288205 h 600203"/>
                <a:gd name="connsiteX13" fmla="*/ 323969 w 613258"/>
                <a:gd name="connsiteY13" fmla="*/ 268439 h 600203"/>
                <a:gd name="connsiteX14" fmla="*/ 433434 w 613258"/>
                <a:gd name="connsiteY14" fmla="*/ 141397 h 600203"/>
                <a:gd name="connsiteX15" fmla="*/ 435090 w 613258"/>
                <a:gd name="connsiteY15" fmla="*/ 161164 h 600203"/>
                <a:gd name="connsiteX16" fmla="*/ 307247 w 613258"/>
                <a:gd name="connsiteY16" fmla="*/ 530803 h 600203"/>
                <a:gd name="connsiteX17" fmla="*/ 304309 w 613258"/>
                <a:gd name="connsiteY17" fmla="*/ 349589 h 600203"/>
                <a:gd name="connsiteX18" fmla="*/ 306018 w 613258"/>
                <a:gd name="connsiteY18" fmla="*/ 347826 h 600203"/>
                <a:gd name="connsiteX19" fmla="*/ 309010 w 613258"/>
                <a:gd name="connsiteY19" fmla="*/ 529040 h 600203"/>
                <a:gd name="connsiteX20" fmla="*/ 307301 w 613258"/>
                <a:gd name="connsiteY20" fmla="*/ 530803 h 600203"/>
                <a:gd name="connsiteX21" fmla="*/ 179725 w 613258"/>
                <a:gd name="connsiteY21" fmla="*/ 141343 h 600203"/>
                <a:gd name="connsiteX22" fmla="*/ 289350 w 613258"/>
                <a:gd name="connsiteY22" fmla="*/ 268385 h 600203"/>
                <a:gd name="connsiteX23" fmla="*/ 287694 w 613258"/>
                <a:gd name="connsiteY23" fmla="*/ 288152 h 600203"/>
                <a:gd name="connsiteX24" fmla="*/ 178069 w 613258"/>
                <a:gd name="connsiteY24" fmla="*/ 161057 h 600203"/>
                <a:gd name="connsiteX25" fmla="*/ 179725 w 613258"/>
                <a:gd name="connsiteY25" fmla="*/ 141290 h 600203"/>
                <a:gd name="connsiteX26" fmla="*/ 276796 w 613258"/>
                <a:gd name="connsiteY26" fmla="*/ 325655 h 600203"/>
                <a:gd name="connsiteX27" fmla="*/ 160920 w 613258"/>
                <a:gd name="connsiteY27" fmla="*/ 396068 h 600203"/>
                <a:gd name="connsiteX28" fmla="*/ 101833 w 613258"/>
                <a:gd name="connsiteY28" fmla="*/ 381537 h 600203"/>
                <a:gd name="connsiteX29" fmla="*/ 216641 w 613258"/>
                <a:gd name="connsiteY29" fmla="*/ 310643 h 600203"/>
                <a:gd name="connsiteX30" fmla="*/ 275567 w 613258"/>
                <a:gd name="connsiteY30" fmla="*/ 325014 h 600203"/>
                <a:gd name="connsiteX31" fmla="*/ 338019 w 613258"/>
                <a:gd name="connsiteY31" fmla="*/ 324747 h 600203"/>
                <a:gd name="connsiteX32" fmla="*/ 511326 w 613258"/>
                <a:gd name="connsiteY32" fmla="*/ 379240 h 600203"/>
                <a:gd name="connsiteX33" fmla="*/ 512715 w 613258"/>
                <a:gd name="connsiteY33" fmla="*/ 382018 h 600203"/>
                <a:gd name="connsiteX34" fmla="*/ 339836 w 613258"/>
                <a:gd name="connsiteY34" fmla="*/ 328380 h 600203"/>
                <a:gd name="connsiteX35" fmla="*/ 338019 w 613258"/>
                <a:gd name="connsiteY35" fmla="*/ 324801 h 600203"/>
                <a:gd name="connsiteX36" fmla="*/ 307408 w 613258"/>
                <a:gd name="connsiteY36" fmla="*/ 32466 h 600203"/>
                <a:gd name="connsiteX37" fmla="*/ 425154 w 613258"/>
                <a:gd name="connsiteY37" fmla="*/ 109022 h 600203"/>
                <a:gd name="connsiteX38" fmla="*/ 307408 w 613258"/>
                <a:gd name="connsiteY38" fmla="*/ 199362 h 600203"/>
                <a:gd name="connsiteX39" fmla="*/ 189555 w 613258"/>
                <a:gd name="connsiteY39" fmla="*/ 109022 h 600203"/>
                <a:gd name="connsiteX40" fmla="*/ 307408 w 613258"/>
                <a:gd name="connsiteY40" fmla="*/ 32466 h 600203"/>
                <a:gd name="connsiteX41" fmla="*/ 33023 w 613258"/>
                <a:gd name="connsiteY41" fmla="*/ 268278 h 600203"/>
                <a:gd name="connsiteX42" fmla="*/ 147831 w 613258"/>
                <a:gd name="connsiteY42" fmla="*/ 140435 h 600203"/>
                <a:gd name="connsiteX43" fmla="*/ 146442 w 613258"/>
                <a:gd name="connsiteY43" fmla="*/ 160950 h 600203"/>
                <a:gd name="connsiteX44" fmla="*/ 198957 w 613258"/>
                <a:gd name="connsiteY44" fmla="*/ 279925 h 600203"/>
                <a:gd name="connsiteX45" fmla="*/ 75548 w 613258"/>
                <a:gd name="connsiteY45" fmla="*/ 363480 h 600203"/>
                <a:gd name="connsiteX46" fmla="*/ 33023 w 613258"/>
                <a:gd name="connsiteY46" fmla="*/ 268278 h 600203"/>
                <a:gd name="connsiteX47" fmla="*/ 88317 w 613258"/>
                <a:gd name="connsiteY47" fmla="*/ 439715 h 600203"/>
                <a:gd name="connsiteX48" fmla="*/ 91255 w 613258"/>
                <a:gd name="connsiteY48" fmla="*/ 413057 h 600203"/>
                <a:gd name="connsiteX49" fmla="*/ 238811 w 613258"/>
                <a:gd name="connsiteY49" fmla="*/ 409103 h 600203"/>
                <a:gd name="connsiteX50" fmla="*/ 236033 w 613258"/>
                <a:gd name="connsiteY50" fmla="*/ 438647 h 600203"/>
                <a:gd name="connsiteX51" fmla="*/ 281978 w 613258"/>
                <a:gd name="connsiteY51" fmla="*/ 550570 h 600203"/>
                <a:gd name="connsiteX52" fmla="*/ 217388 w 613258"/>
                <a:gd name="connsiteY52" fmla="*/ 568199 h 600203"/>
                <a:gd name="connsiteX53" fmla="*/ 88797 w 613258"/>
                <a:gd name="connsiteY53" fmla="*/ 439715 h 600203"/>
                <a:gd name="connsiteX54" fmla="*/ 525537 w 613258"/>
                <a:gd name="connsiteY54" fmla="*/ 438486 h 600203"/>
                <a:gd name="connsiteX55" fmla="*/ 396946 w 613258"/>
                <a:gd name="connsiteY55" fmla="*/ 566917 h 600203"/>
                <a:gd name="connsiteX56" fmla="*/ 333585 w 613258"/>
                <a:gd name="connsiteY56" fmla="*/ 550089 h 600203"/>
                <a:gd name="connsiteX57" fmla="*/ 377820 w 613258"/>
                <a:gd name="connsiteY57" fmla="*/ 439555 h 600203"/>
                <a:gd name="connsiteX58" fmla="*/ 374775 w 613258"/>
                <a:gd name="connsiteY58" fmla="*/ 408943 h 600203"/>
                <a:gd name="connsiteX59" fmla="*/ 452720 w 613258"/>
                <a:gd name="connsiteY59" fmla="*/ 429137 h 600203"/>
                <a:gd name="connsiteX60" fmla="*/ 522812 w 613258"/>
                <a:gd name="connsiteY60" fmla="*/ 412897 h 600203"/>
                <a:gd name="connsiteX61" fmla="*/ 525590 w 613258"/>
                <a:gd name="connsiteY61" fmla="*/ 438593 h 600203"/>
                <a:gd name="connsiteX62" fmla="*/ 415911 w 613258"/>
                <a:gd name="connsiteY62" fmla="*/ 278803 h 600203"/>
                <a:gd name="connsiteX63" fmla="*/ 467519 w 613258"/>
                <a:gd name="connsiteY63" fmla="*/ 160790 h 600203"/>
                <a:gd name="connsiteX64" fmla="*/ 466130 w 613258"/>
                <a:gd name="connsiteY64" fmla="*/ 140275 h 600203"/>
                <a:gd name="connsiteX65" fmla="*/ 580243 w 613258"/>
                <a:gd name="connsiteY65" fmla="*/ 281314 h 600203"/>
                <a:gd name="connsiteX66" fmla="*/ 538679 w 613258"/>
                <a:gd name="connsiteY66" fmla="*/ 362999 h 600203"/>
                <a:gd name="connsiteX67" fmla="*/ 416178 w 613258"/>
                <a:gd name="connsiteY67" fmla="*/ 278803 h 60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258" h="600203">
                  <a:moveTo>
                    <a:pt x="613259" y="268278"/>
                  </a:moveTo>
                  <a:cubicBezTo>
                    <a:pt x="613152" y="181785"/>
                    <a:pt x="544769" y="110732"/>
                    <a:pt x="458330" y="107366"/>
                  </a:cubicBezTo>
                  <a:cubicBezTo>
                    <a:pt x="428733" y="23597"/>
                    <a:pt x="336791" y="-20370"/>
                    <a:pt x="253022" y="9226"/>
                  </a:cubicBezTo>
                  <a:cubicBezTo>
                    <a:pt x="207184" y="25414"/>
                    <a:pt x="171070" y="61475"/>
                    <a:pt x="154883" y="107366"/>
                  </a:cubicBezTo>
                  <a:cubicBezTo>
                    <a:pt x="66092" y="110678"/>
                    <a:pt x="-3198" y="185365"/>
                    <a:pt x="114" y="274208"/>
                  </a:cubicBezTo>
                  <a:cubicBezTo>
                    <a:pt x="1877" y="321649"/>
                    <a:pt x="24529" y="365884"/>
                    <a:pt x="61925" y="395053"/>
                  </a:cubicBezTo>
                  <a:cubicBezTo>
                    <a:pt x="37511" y="480478"/>
                    <a:pt x="86981" y="569535"/>
                    <a:pt x="172406" y="594003"/>
                  </a:cubicBezTo>
                  <a:cubicBezTo>
                    <a:pt x="218190" y="607092"/>
                    <a:pt x="267447" y="599239"/>
                    <a:pt x="306873" y="572527"/>
                  </a:cubicBezTo>
                  <a:cubicBezTo>
                    <a:pt x="380651" y="621944"/>
                    <a:pt x="480501" y="602124"/>
                    <a:pt x="529864" y="528399"/>
                  </a:cubicBezTo>
                  <a:cubicBezTo>
                    <a:pt x="556149" y="489186"/>
                    <a:pt x="563788" y="440356"/>
                    <a:pt x="550913" y="395000"/>
                  </a:cubicBezTo>
                  <a:cubicBezTo>
                    <a:pt x="589699" y="364495"/>
                    <a:pt x="612297" y="317749"/>
                    <a:pt x="612137" y="268385"/>
                  </a:cubicBezTo>
                  <a:moveTo>
                    <a:pt x="435090" y="161110"/>
                  </a:moveTo>
                  <a:cubicBezTo>
                    <a:pt x="434983" y="224685"/>
                    <a:pt x="388505" y="278643"/>
                    <a:pt x="325625" y="288205"/>
                  </a:cubicBezTo>
                  <a:cubicBezTo>
                    <a:pt x="324503" y="281688"/>
                    <a:pt x="323969" y="275063"/>
                    <a:pt x="323969" y="268439"/>
                  </a:cubicBezTo>
                  <a:cubicBezTo>
                    <a:pt x="323969" y="204864"/>
                    <a:pt x="370554" y="150853"/>
                    <a:pt x="433434" y="141397"/>
                  </a:cubicBezTo>
                  <a:cubicBezTo>
                    <a:pt x="434503" y="147915"/>
                    <a:pt x="435090" y="154539"/>
                    <a:pt x="435090" y="161164"/>
                  </a:cubicBezTo>
                  <a:moveTo>
                    <a:pt x="307247" y="530803"/>
                  </a:moveTo>
                  <a:cubicBezTo>
                    <a:pt x="256388" y="481599"/>
                    <a:pt x="255052" y="400449"/>
                    <a:pt x="304309" y="349589"/>
                  </a:cubicBezTo>
                  <a:cubicBezTo>
                    <a:pt x="304897" y="349002"/>
                    <a:pt x="305484" y="348414"/>
                    <a:pt x="306018" y="347826"/>
                  </a:cubicBezTo>
                  <a:cubicBezTo>
                    <a:pt x="356878" y="397030"/>
                    <a:pt x="358214" y="478180"/>
                    <a:pt x="309010" y="529040"/>
                  </a:cubicBezTo>
                  <a:cubicBezTo>
                    <a:pt x="308423" y="529627"/>
                    <a:pt x="307835" y="530215"/>
                    <a:pt x="307301" y="530803"/>
                  </a:cubicBezTo>
                  <a:moveTo>
                    <a:pt x="179725" y="141343"/>
                  </a:moveTo>
                  <a:cubicBezTo>
                    <a:pt x="242658" y="150746"/>
                    <a:pt x="289243" y="204757"/>
                    <a:pt x="289350" y="268385"/>
                  </a:cubicBezTo>
                  <a:cubicBezTo>
                    <a:pt x="289350" y="275010"/>
                    <a:pt x="288763" y="281634"/>
                    <a:pt x="287694" y="288152"/>
                  </a:cubicBezTo>
                  <a:cubicBezTo>
                    <a:pt x="224814" y="278643"/>
                    <a:pt x="178282" y="224685"/>
                    <a:pt x="178069" y="161057"/>
                  </a:cubicBezTo>
                  <a:cubicBezTo>
                    <a:pt x="178175" y="154432"/>
                    <a:pt x="178710" y="147861"/>
                    <a:pt x="179725" y="141290"/>
                  </a:cubicBezTo>
                  <a:moveTo>
                    <a:pt x="276796" y="325655"/>
                  </a:moveTo>
                  <a:cubicBezTo>
                    <a:pt x="254732" y="369303"/>
                    <a:pt x="209802" y="396602"/>
                    <a:pt x="160920" y="396068"/>
                  </a:cubicBezTo>
                  <a:cubicBezTo>
                    <a:pt x="140351" y="396068"/>
                    <a:pt x="120050" y="391100"/>
                    <a:pt x="101833" y="381537"/>
                  </a:cubicBezTo>
                  <a:cubicBezTo>
                    <a:pt x="123630" y="338103"/>
                    <a:pt x="168078" y="310697"/>
                    <a:pt x="216641" y="310643"/>
                  </a:cubicBezTo>
                  <a:cubicBezTo>
                    <a:pt x="237155" y="310643"/>
                    <a:pt x="257403" y="315558"/>
                    <a:pt x="275567" y="325014"/>
                  </a:cubicBezTo>
                  <a:moveTo>
                    <a:pt x="338019" y="324747"/>
                  </a:moveTo>
                  <a:cubicBezTo>
                    <a:pt x="400899" y="291945"/>
                    <a:pt x="478524" y="316360"/>
                    <a:pt x="511326" y="379240"/>
                  </a:cubicBezTo>
                  <a:cubicBezTo>
                    <a:pt x="511807" y="380148"/>
                    <a:pt x="512234" y="381056"/>
                    <a:pt x="512715" y="382018"/>
                  </a:cubicBezTo>
                  <a:cubicBezTo>
                    <a:pt x="450156" y="414927"/>
                    <a:pt x="372745" y="390886"/>
                    <a:pt x="339836" y="328380"/>
                  </a:cubicBezTo>
                  <a:cubicBezTo>
                    <a:pt x="339195" y="327205"/>
                    <a:pt x="338607" y="325976"/>
                    <a:pt x="338019" y="324801"/>
                  </a:cubicBezTo>
                  <a:moveTo>
                    <a:pt x="307408" y="32466"/>
                  </a:moveTo>
                  <a:cubicBezTo>
                    <a:pt x="358374" y="32359"/>
                    <a:pt x="404585" y="62383"/>
                    <a:pt x="425154" y="109022"/>
                  </a:cubicBezTo>
                  <a:cubicBezTo>
                    <a:pt x="373546" y="118211"/>
                    <a:pt x="329632" y="151868"/>
                    <a:pt x="307408" y="199362"/>
                  </a:cubicBezTo>
                  <a:cubicBezTo>
                    <a:pt x="285130" y="151868"/>
                    <a:pt x="241162" y="118211"/>
                    <a:pt x="189555" y="109022"/>
                  </a:cubicBezTo>
                  <a:cubicBezTo>
                    <a:pt x="210230" y="62437"/>
                    <a:pt x="256441" y="32412"/>
                    <a:pt x="307408" y="32466"/>
                  </a:cubicBezTo>
                  <a:moveTo>
                    <a:pt x="33023" y="268278"/>
                  </a:moveTo>
                  <a:cubicBezTo>
                    <a:pt x="33076" y="202621"/>
                    <a:pt x="82600" y="147541"/>
                    <a:pt x="147831" y="140435"/>
                  </a:cubicBezTo>
                  <a:cubicBezTo>
                    <a:pt x="146922" y="147220"/>
                    <a:pt x="146442" y="154112"/>
                    <a:pt x="146442" y="160950"/>
                  </a:cubicBezTo>
                  <a:cubicBezTo>
                    <a:pt x="146335" y="206253"/>
                    <a:pt x="165461" y="249473"/>
                    <a:pt x="198957" y="279925"/>
                  </a:cubicBezTo>
                  <a:cubicBezTo>
                    <a:pt x="146655" y="286015"/>
                    <a:pt x="100604" y="317215"/>
                    <a:pt x="75548" y="363480"/>
                  </a:cubicBezTo>
                  <a:cubicBezTo>
                    <a:pt x="48516" y="339225"/>
                    <a:pt x="33023" y="304606"/>
                    <a:pt x="33023" y="268278"/>
                  </a:cubicBezTo>
                  <a:moveTo>
                    <a:pt x="88317" y="439715"/>
                  </a:moveTo>
                  <a:cubicBezTo>
                    <a:pt x="88317" y="430740"/>
                    <a:pt x="89332" y="421818"/>
                    <a:pt x="91255" y="413057"/>
                  </a:cubicBezTo>
                  <a:cubicBezTo>
                    <a:pt x="138161" y="435815"/>
                    <a:pt x="193241" y="434319"/>
                    <a:pt x="238811" y="409103"/>
                  </a:cubicBezTo>
                  <a:cubicBezTo>
                    <a:pt x="236942" y="418827"/>
                    <a:pt x="236033" y="428763"/>
                    <a:pt x="236033" y="438647"/>
                  </a:cubicBezTo>
                  <a:cubicBezTo>
                    <a:pt x="236140" y="480531"/>
                    <a:pt x="252595" y="520706"/>
                    <a:pt x="281978" y="550570"/>
                  </a:cubicBezTo>
                  <a:cubicBezTo>
                    <a:pt x="262425" y="562109"/>
                    <a:pt x="240094" y="568199"/>
                    <a:pt x="217388" y="568199"/>
                  </a:cubicBezTo>
                  <a:cubicBezTo>
                    <a:pt x="146442" y="568199"/>
                    <a:pt x="88851" y="510715"/>
                    <a:pt x="88797" y="439715"/>
                  </a:cubicBezTo>
                  <a:moveTo>
                    <a:pt x="525537" y="438486"/>
                  </a:moveTo>
                  <a:cubicBezTo>
                    <a:pt x="525483" y="509433"/>
                    <a:pt x="467893" y="566917"/>
                    <a:pt x="396946" y="566917"/>
                  </a:cubicBezTo>
                  <a:cubicBezTo>
                    <a:pt x="374721" y="566917"/>
                    <a:pt x="352871" y="561147"/>
                    <a:pt x="333585" y="550089"/>
                  </a:cubicBezTo>
                  <a:cubicBezTo>
                    <a:pt x="362007" y="520278"/>
                    <a:pt x="377873" y="480691"/>
                    <a:pt x="377820" y="439555"/>
                  </a:cubicBezTo>
                  <a:cubicBezTo>
                    <a:pt x="377820" y="429244"/>
                    <a:pt x="376805" y="418987"/>
                    <a:pt x="374775" y="408943"/>
                  </a:cubicBezTo>
                  <a:cubicBezTo>
                    <a:pt x="398602" y="422192"/>
                    <a:pt x="425421" y="429191"/>
                    <a:pt x="452720" y="429137"/>
                  </a:cubicBezTo>
                  <a:cubicBezTo>
                    <a:pt x="477028" y="429191"/>
                    <a:pt x="501015" y="423635"/>
                    <a:pt x="522812" y="412897"/>
                  </a:cubicBezTo>
                  <a:cubicBezTo>
                    <a:pt x="524629" y="421337"/>
                    <a:pt x="525590" y="429939"/>
                    <a:pt x="525590" y="438593"/>
                  </a:cubicBezTo>
                  <a:moveTo>
                    <a:pt x="415911" y="278803"/>
                  </a:moveTo>
                  <a:cubicBezTo>
                    <a:pt x="448820" y="248351"/>
                    <a:pt x="467519" y="205612"/>
                    <a:pt x="467519" y="160790"/>
                  </a:cubicBezTo>
                  <a:cubicBezTo>
                    <a:pt x="467519" y="153951"/>
                    <a:pt x="467091" y="147060"/>
                    <a:pt x="466130" y="140275"/>
                  </a:cubicBezTo>
                  <a:cubicBezTo>
                    <a:pt x="536596" y="147701"/>
                    <a:pt x="587669" y="210901"/>
                    <a:pt x="580243" y="281314"/>
                  </a:cubicBezTo>
                  <a:cubicBezTo>
                    <a:pt x="576930" y="312727"/>
                    <a:pt x="562132" y="341843"/>
                    <a:pt x="538679" y="362999"/>
                  </a:cubicBezTo>
                  <a:cubicBezTo>
                    <a:pt x="513997" y="316627"/>
                    <a:pt x="468320" y="285214"/>
                    <a:pt x="416178" y="278803"/>
                  </a:cubicBezTo>
                </a:path>
              </a:pathLst>
            </a:custGeom>
            <a:solidFill>
              <a:srgbClr val="273583"/>
            </a:solidFill>
            <a:ln w="0" cap="flat">
              <a:noFill/>
              <a:prstDash val="solid"/>
              <a:miter/>
            </a:ln>
          </p:spPr>
          <p:txBody>
            <a:bodyPr rtlCol="0" anchor="ctr"/>
            <a:lstStyle/>
            <a:p>
              <a:endParaRPr lang="nl-NL" dirty="0">
                <a:latin typeface="Calibri" panose="020F0502020204030204" pitchFamily="34" charset="0"/>
              </a:endParaRPr>
            </a:p>
          </p:txBody>
        </p:sp>
      </p:grpSp>
      <p:sp>
        <p:nvSpPr>
          <p:cNvPr id="26" name="Tekstvak 25">
            <a:extLst>
              <a:ext uri="{FF2B5EF4-FFF2-40B4-BE49-F238E27FC236}">
                <a16:creationId xmlns:a16="http://schemas.microsoft.com/office/drawing/2014/main" id="{954E61C8-8296-BC9E-3CD7-611158946500}"/>
              </a:ext>
            </a:extLst>
          </p:cNvPr>
          <p:cNvSpPr txBox="1"/>
          <p:nvPr/>
        </p:nvSpPr>
        <p:spPr>
          <a:xfrm>
            <a:off x="878830" y="3786555"/>
            <a:ext cx="3622942" cy="265096"/>
          </a:xfrm>
          <a:prstGeom prst="rect">
            <a:avLst/>
          </a:prstGeom>
          <a:noFill/>
        </p:spPr>
        <p:txBody>
          <a:bodyPr wrap="square" rtlCol="0">
            <a:spAutoFit/>
          </a:bodyPr>
          <a:lstStyle/>
          <a:p>
            <a:pPr algn="ctr"/>
            <a:r>
              <a:rPr lang="nl-NL" sz="1400" b="1" dirty="0" err="1">
                <a:solidFill>
                  <a:srgbClr val="EF7D59"/>
                </a:solidFill>
                <a:latin typeface="Calibri" panose="020F0502020204030204" pitchFamily="34" charset="0"/>
                <a:cs typeface="Calibri" panose="020F0502020204030204" pitchFamily="34" charset="0"/>
              </a:rPr>
              <a:t>www.sdg-bibliotheek.nl</a:t>
            </a:r>
            <a:endParaRPr lang="nl-NL" sz="1400" b="1" dirty="0">
              <a:solidFill>
                <a:srgbClr val="EF7D59"/>
              </a:solidFill>
              <a:latin typeface="Calibri" panose="020F0502020204030204" pitchFamily="34" charset="0"/>
              <a:cs typeface="Calibri" panose="020F0502020204030204" pitchFamily="34" charset="0"/>
            </a:endParaRPr>
          </a:p>
        </p:txBody>
      </p:sp>
      <p:sp>
        <p:nvSpPr>
          <p:cNvPr id="27" name="Tekstvak 26">
            <a:extLst>
              <a:ext uri="{FF2B5EF4-FFF2-40B4-BE49-F238E27FC236}">
                <a16:creationId xmlns:a16="http://schemas.microsoft.com/office/drawing/2014/main" id="{568F82D4-D039-CBB2-C808-4A40EA078D99}"/>
              </a:ext>
            </a:extLst>
          </p:cNvPr>
          <p:cNvSpPr txBox="1"/>
          <p:nvPr/>
        </p:nvSpPr>
        <p:spPr>
          <a:xfrm>
            <a:off x="764121" y="1564851"/>
            <a:ext cx="4548857" cy="307777"/>
          </a:xfrm>
          <a:prstGeom prst="rect">
            <a:avLst/>
          </a:prstGeom>
          <a:noFill/>
        </p:spPr>
        <p:txBody>
          <a:bodyPr wrap="square" rtlCol="0">
            <a:spAutoFit/>
          </a:bodyPr>
          <a:lstStyle/>
          <a:p>
            <a:r>
              <a:rPr lang="nl-NL" sz="1400" b="1" dirty="0">
                <a:latin typeface="Calibri" panose="020F0502020204030204" pitchFamily="34" charset="0"/>
                <a:cs typeface="Calibri" panose="020F0502020204030204" pitchFamily="34" charset="0"/>
              </a:rPr>
              <a:t>Als samenleving staan we voor grote uitdagingen</a:t>
            </a:r>
          </a:p>
        </p:txBody>
      </p:sp>
      <p:sp>
        <p:nvSpPr>
          <p:cNvPr id="6" name="Vrije vorm 5">
            <a:extLst>
              <a:ext uri="{FF2B5EF4-FFF2-40B4-BE49-F238E27FC236}">
                <a16:creationId xmlns:a16="http://schemas.microsoft.com/office/drawing/2014/main" id="{EE50362A-DF17-2528-A862-39402C3C5950}"/>
              </a:ext>
            </a:extLst>
          </p:cNvPr>
          <p:cNvSpPr>
            <a:spLocks noChangeAspect="1"/>
          </p:cNvSpPr>
          <p:nvPr/>
        </p:nvSpPr>
        <p:spPr>
          <a:xfrm>
            <a:off x="2175365" y="5062495"/>
            <a:ext cx="989443" cy="989443"/>
          </a:xfrm>
          <a:custGeom>
            <a:avLst/>
            <a:gdLst>
              <a:gd name="connsiteX0" fmla="*/ 459498 w 918995"/>
              <a:gd name="connsiteY0" fmla="*/ 918996 h 918995"/>
              <a:gd name="connsiteX1" fmla="*/ 918996 w 918995"/>
              <a:gd name="connsiteY1" fmla="*/ 459498 h 918995"/>
              <a:gd name="connsiteX2" fmla="*/ 459498 w 918995"/>
              <a:gd name="connsiteY2" fmla="*/ 0 h 918995"/>
              <a:gd name="connsiteX3" fmla="*/ 0 w 918995"/>
              <a:gd name="connsiteY3" fmla="*/ 459498 h 918995"/>
              <a:gd name="connsiteX4" fmla="*/ 459498 w 918995"/>
              <a:gd name="connsiteY4" fmla="*/ 918996 h 91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95" h="918995">
                <a:moveTo>
                  <a:pt x="459498" y="918996"/>
                </a:moveTo>
                <a:cubicBezTo>
                  <a:pt x="713261" y="918996"/>
                  <a:pt x="918996" y="713261"/>
                  <a:pt x="918996" y="459498"/>
                </a:cubicBezTo>
                <a:cubicBezTo>
                  <a:pt x="918996" y="205735"/>
                  <a:pt x="713261" y="0"/>
                  <a:pt x="459498" y="0"/>
                </a:cubicBezTo>
                <a:cubicBezTo>
                  <a:pt x="205735" y="0"/>
                  <a:pt x="0" y="205735"/>
                  <a:pt x="0" y="459498"/>
                </a:cubicBezTo>
                <a:cubicBezTo>
                  <a:pt x="0" y="713261"/>
                  <a:pt x="205735" y="918996"/>
                  <a:pt x="459498" y="918996"/>
                </a:cubicBezTo>
              </a:path>
            </a:pathLst>
          </a:custGeom>
          <a:solidFill>
            <a:srgbClr val="F6D9BD"/>
          </a:solidFill>
          <a:ln w="0" cap="flat">
            <a:noFill/>
            <a:prstDash val="solid"/>
            <a:miter/>
          </a:ln>
        </p:spPr>
        <p:txBody>
          <a:bodyPr rtlCol="0" anchor="ctr"/>
          <a:lstStyle/>
          <a:p>
            <a:endParaRPr lang="nl-NL" dirty="0">
              <a:latin typeface="Calibri" panose="020F0502020204030204" pitchFamily="34" charset="0"/>
            </a:endParaRPr>
          </a:p>
        </p:txBody>
      </p:sp>
      <p:grpSp>
        <p:nvGrpSpPr>
          <p:cNvPr id="47" name="Graphic 17">
            <a:extLst>
              <a:ext uri="{FF2B5EF4-FFF2-40B4-BE49-F238E27FC236}">
                <a16:creationId xmlns:a16="http://schemas.microsoft.com/office/drawing/2014/main" id="{B363C69A-BC59-0394-BDF9-7F8D3044D82A}"/>
              </a:ext>
            </a:extLst>
          </p:cNvPr>
          <p:cNvGrpSpPr/>
          <p:nvPr/>
        </p:nvGrpSpPr>
        <p:grpSpPr>
          <a:xfrm>
            <a:off x="2385813" y="5245677"/>
            <a:ext cx="561829" cy="283115"/>
            <a:chOff x="2684973" y="5739770"/>
            <a:chExt cx="607424" cy="306091"/>
          </a:xfrm>
          <a:solidFill>
            <a:srgbClr val="273583"/>
          </a:solidFill>
        </p:grpSpPr>
        <p:sp>
          <p:nvSpPr>
            <p:cNvPr id="48" name="Vrije vorm 47">
              <a:extLst>
                <a:ext uri="{FF2B5EF4-FFF2-40B4-BE49-F238E27FC236}">
                  <a16:creationId xmlns:a16="http://schemas.microsoft.com/office/drawing/2014/main" id="{F8542D43-1B48-0D57-013A-8569E4A9FD99}"/>
                </a:ext>
              </a:extLst>
            </p:cNvPr>
            <p:cNvSpPr/>
            <p:nvPr/>
          </p:nvSpPr>
          <p:spPr>
            <a:xfrm>
              <a:off x="2684973" y="5739770"/>
              <a:ext cx="607424" cy="306091"/>
            </a:xfrm>
            <a:custGeom>
              <a:avLst/>
              <a:gdLst>
                <a:gd name="connsiteX0" fmla="*/ 555657 w 607424"/>
                <a:gd name="connsiteY0" fmla="*/ 32081 h 306091"/>
                <a:gd name="connsiteX1" fmla="*/ 435186 w 607424"/>
                <a:gd name="connsiteY1" fmla="*/ 2323 h 306091"/>
                <a:gd name="connsiteX2" fmla="*/ 432782 w 607424"/>
                <a:gd name="connsiteY2" fmla="*/ 2911 h 306091"/>
                <a:gd name="connsiteX3" fmla="*/ 325774 w 607424"/>
                <a:gd name="connsiteY3" fmla="*/ 73484 h 306091"/>
                <a:gd name="connsiteX4" fmla="*/ 325026 w 607424"/>
                <a:gd name="connsiteY4" fmla="*/ 74446 h 306091"/>
                <a:gd name="connsiteX5" fmla="*/ 324439 w 607424"/>
                <a:gd name="connsiteY5" fmla="*/ 75194 h 306091"/>
                <a:gd name="connsiteX6" fmla="*/ 323744 w 607424"/>
                <a:gd name="connsiteY6" fmla="*/ 77384 h 306091"/>
                <a:gd name="connsiteX7" fmla="*/ 323744 w 607424"/>
                <a:gd name="connsiteY7" fmla="*/ 79200 h 306091"/>
                <a:gd name="connsiteX8" fmla="*/ 324812 w 607424"/>
                <a:gd name="connsiteY8" fmla="*/ 80856 h 306091"/>
                <a:gd name="connsiteX9" fmla="*/ 343511 w 607424"/>
                <a:gd name="connsiteY9" fmla="*/ 113498 h 306091"/>
                <a:gd name="connsiteX10" fmla="*/ 346877 w 607424"/>
                <a:gd name="connsiteY10" fmla="*/ 115528 h 306091"/>
                <a:gd name="connsiteX11" fmla="*/ 349548 w 607424"/>
                <a:gd name="connsiteY11" fmla="*/ 114460 h 306091"/>
                <a:gd name="connsiteX12" fmla="*/ 350402 w 607424"/>
                <a:gd name="connsiteY12" fmla="*/ 113392 h 306091"/>
                <a:gd name="connsiteX13" fmla="*/ 442452 w 607424"/>
                <a:gd name="connsiteY13" fmla="*/ 45917 h 306091"/>
                <a:gd name="connsiteX14" fmla="*/ 444963 w 607424"/>
                <a:gd name="connsiteY14" fmla="*/ 45330 h 306091"/>
                <a:gd name="connsiteX15" fmla="*/ 527716 w 607424"/>
                <a:gd name="connsiteY15" fmla="*/ 66646 h 306091"/>
                <a:gd name="connsiteX16" fmla="*/ 563029 w 607424"/>
                <a:gd name="connsiteY16" fmla="*/ 154261 h 306091"/>
                <a:gd name="connsiteX17" fmla="*/ 503622 w 607424"/>
                <a:gd name="connsiteY17" fmla="*/ 256888 h 306091"/>
                <a:gd name="connsiteX18" fmla="*/ 420975 w 607424"/>
                <a:gd name="connsiteY18" fmla="*/ 251492 h 306091"/>
                <a:gd name="connsiteX19" fmla="*/ 419159 w 607424"/>
                <a:gd name="connsiteY19" fmla="*/ 250530 h 306091"/>
                <a:gd name="connsiteX20" fmla="*/ 329140 w 607424"/>
                <a:gd name="connsiteY20" fmla="*/ 154154 h 306091"/>
                <a:gd name="connsiteX21" fmla="*/ 172501 w 607424"/>
                <a:gd name="connsiteY21" fmla="*/ 1949 h 306091"/>
                <a:gd name="connsiteX22" fmla="*/ 170578 w 607424"/>
                <a:gd name="connsiteY22" fmla="*/ 1949 h 306091"/>
                <a:gd name="connsiteX23" fmla="*/ 51764 w 607424"/>
                <a:gd name="connsiteY23" fmla="*/ 31493 h 306091"/>
                <a:gd name="connsiteX24" fmla="*/ 210 w 607424"/>
                <a:gd name="connsiteY24" fmla="*/ 154047 h 306091"/>
                <a:gd name="connsiteX25" fmla="*/ 30341 w 607424"/>
                <a:gd name="connsiteY25" fmla="*/ 250423 h 306091"/>
                <a:gd name="connsiteX26" fmla="*/ 177203 w 607424"/>
                <a:gd name="connsiteY26" fmla="*/ 301123 h 306091"/>
                <a:gd name="connsiteX27" fmla="*/ 234900 w 607424"/>
                <a:gd name="connsiteY27" fmla="*/ 274357 h 306091"/>
                <a:gd name="connsiteX28" fmla="*/ 255522 w 607424"/>
                <a:gd name="connsiteY28" fmla="*/ 292895 h 306091"/>
                <a:gd name="connsiteX29" fmla="*/ 259956 w 607424"/>
                <a:gd name="connsiteY29" fmla="*/ 293162 h 306091"/>
                <a:gd name="connsiteX30" fmla="*/ 260223 w 607424"/>
                <a:gd name="connsiteY30" fmla="*/ 292895 h 306091"/>
                <a:gd name="connsiteX31" fmla="*/ 261078 w 607424"/>
                <a:gd name="connsiteY31" fmla="*/ 290705 h 306091"/>
                <a:gd name="connsiteX32" fmla="*/ 276037 w 607424"/>
                <a:gd name="connsiteY32" fmla="*/ 199137 h 306091"/>
                <a:gd name="connsiteX33" fmla="*/ 276037 w 607424"/>
                <a:gd name="connsiteY33" fmla="*/ 198175 h 306091"/>
                <a:gd name="connsiteX34" fmla="*/ 274968 w 607424"/>
                <a:gd name="connsiteY34" fmla="*/ 195664 h 306091"/>
                <a:gd name="connsiteX35" fmla="*/ 272671 w 607424"/>
                <a:gd name="connsiteY35" fmla="*/ 194809 h 306091"/>
                <a:gd name="connsiteX36" fmla="*/ 271122 w 607424"/>
                <a:gd name="connsiteY36" fmla="*/ 194809 h 306091"/>
                <a:gd name="connsiteX37" fmla="*/ 183400 w 607424"/>
                <a:gd name="connsiteY37" fmla="*/ 218903 h 306091"/>
                <a:gd name="connsiteX38" fmla="*/ 181851 w 607424"/>
                <a:gd name="connsiteY38" fmla="*/ 218903 h 306091"/>
                <a:gd name="connsiteX39" fmla="*/ 180194 w 607424"/>
                <a:gd name="connsiteY39" fmla="*/ 219865 h 306091"/>
                <a:gd name="connsiteX40" fmla="*/ 180194 w 607424"/>
                <a:gd name="connsiteY40" fmla="*/ 224566 h 306091"/>
                <a:gd name="connsiteX41" fmla="*/ 181263 w 607424"/>
                <a:gd name="connsiteY41" fmla="*/ 225528 h 306091"/>
                <a:gd name="connsiteX42" fmla="*/ 200923 w 607424"/>
                <a:gd name="connsiteY42" fmla="*/ 243265 h 306091"/>
                <a:gd name="connsiteX43" fmla="*/ 168762 w 607424"/>
                <a:gd name="connsiteY43" fmla="*/ 256888 h 306091"/>
                <a:gd name="connsiteX44" fmla="*/ 66241 w 607424"/>
                <a:gd name="connsiteY44" fmla="*/ 223765 h 306091"/>
                <a:gd name="connsiteX45" fmla="*/ 66241 w 607424"/>
                <a:gd name="connsiteY45" fmla="*/ 223017 h 306091"/>
                <a:gd name="connsiteX46" fmla="*/ 45192 w 607424"/>
                <a:gd name="connsiteY46" fmla="*/ 153352 h 306091"/>
                <a:gd name="connsiteX47" fmla="*/ 80025 w 607424"/>
                <a:gd name="connsiteY47" fmla="*/ 65631 h 306091"/>
                <a:gd name="connsiteX48" fmla="*/ 161122 w 607424"/>
                <a:gd name="connsiteY48" fmla="*/ 44635 h 306091"/>
                <a:gd name="connsiteX49" fmla="*/ 163152 w 607424"/>
                <a:gd name="connsiteY49" fmla="*/ 44635 h 306091"/>
                <a:gd name="connsiteX50" fmla="*/ 289553 w 607424"/>
                <a:gd name="connsiteY50" fmla="*/ 173066 h 306091"/>
                <a:gd name="connsiteX51" fmla="*/ 400995 w 607424"/>
                <a:gd name="connsiteY51" fmla="*/ 289957 h 306091"/>
                <a:gd name="connsiteX52" fmla="*/ 470766 w 607424"/>
                <a:gd name="connsiteY52" fmla="*/ 306091 h 306091"/>
                <a:gd name="connsiteX53" fmla="*/ 518955 w 607424"/>
                <a:gd name="connsiteY53" fmla="*/ 297436 h 306091"/>
                <a:gd name="connsiteX54" fmla="*/ 607424 w 607424"/>
                <a:gd name="connsiteY54" fmla="*/ 152818 h 306091"/>
                <a:gd name="connsiteX55" fmla="*/ 555122 w 607424"/>
                <a:gd name="connsiteY55" fmla="*/ 30264 h 3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7424" h="306091">
                  <a:moveTo>
                    <a:pt x="555657" y="32081"/>
                  </a:moveTo>
                  <a:cubicBezTo>
                    <a:pt x="521145" y="6330"/>
                    <a:pt x="477711" y="-4408"/>
                    <a:pt x="435186" y="2323"/>
                  </a:cubicBezTo>
                  <a:lnTo>
                    <a:pt x="432782" y="2911"/>
                  </a:lnTo>
                  <a:cubicBezTo>
                    <a:pt x="408688" y="8574"/>
                    <a:pt x="370490" y="17977"/>
                    <a:pt x="325774" y="73484"/>
                  </a:cubicBezTo>
                  <a:lnTo>
                    <a:pt x="325026" y="74446"/>
                  </a:lnTo>
                  <a:lnTo>
                    <a:pt x="324439" y="75194"/>
                  </a:lnTo>
                  <a:cubicBezTo>
                    <a:pt x="323958" y="75781"/>
                    <a:pt x="323691" y="76582"/>
                    <a:pt x="323744" y="77384"/>
                  </a:cubicBezTo>
                  <a:cubicBezTo>
                    <a:pt x="323584" y="77972"/>
                    <a:pt x="323584" y="78613"/>
                    <a:pt x="323744" y="79200"/>
                  </a:cubicBezTo>
                  <a:lnTo>
                    <a:pt x="324812" y="80856"/>
                  </a:lnTo>
                  <a:cubicBezTo>
                    <a:pt x="330369" y="90259"/>
                    <a:pt x="337474" y="102279"/>
                    <a:pt x="343511" y="113498"/>
                  </a:cubicBezTo>
                  <a:cubicBezTo>
                    <a:pt x="344205" y="114727"/>
                    <a:pt x="345488" y="115528"/>
                    <a:pt x="346877" y="115528"/>
                  </a:cubicBezTo>
                  <a:cubicBezTo>
                    <a:pt x="347892" y="115528"/>
                    <a:pt x="348853" y="115208"/>
                    <a:pt x="349548" y="114460"/>
                  </a:cubicBezTo>
                  <a:lnTo>
                    <a:pt x="350402" y="113392"/>
                  </a:lnTo>
                  <a:cubicBezTo>
                    <a:pt x="390150" y="58472"/>
                    <a:pt x="421349" y="50832"/>
                    <a:pt x="442452" y="45917"/>
                  </a:cubicBezTo>
                  <a:lnTo>
                    <a:pt x="444963" y="45330"/>
                  </a:lnTo>
                  <a:cubicBezTo>
                    <a:pt x="474239" y="41537"/>
                    <a:pt x="503889" y="49176"/>
                    <a:pt x="527716" y="66646"/>
                  </a:cubicBezTo>
                  <a:cubicBezTo>
                    <a:pt x="551222" y="85077"/>
                    <a:pt x="563029" y="114834"/>
                    <a:pt x="563029" y="154261"/>
                  </a:cubicBezTo>
                  <a:cubicBezTo>
                    <a:pt x="563029" y="220773"/>
                    <a:pt x="530708" y="246791"/>
                    <a:pt x="503622" y="256888"/>
                  </a:cubicBezTo>
                  <a:cubicBezTo>
                    <a:pt x="476376" y="265756"/>
                    <a:pt x="446779" y="263833"/>
                    <a:pt x="420975" y="251492"/>
                  </a:cubicBezTo>
                  <a:lnTo>
                    <a:pt x="419159" y="250530"/>
                  </a:lnTo>
                  <a:cubicBezTo>
                    <a:pt x="396026" y="240540"/>
                    <a:pt x="361568" y="219705"/>
                    <a:pt x="329140" y="154154"/>
                  </a:cubicBezTo>
                  <a:cubicBezTo>
                    <a:pt x="263589" y="22571"/>
                    <a:pt x="208616" y="10284"/>
                    <a:pt x="172501" y="1949"/>
                  </a:cubicBezTo>
                  <a:lnTo>
                    <a:pt x="170578" y="1949"/>
                  </a:lnTo>
                  <a:cubicBezTo>
                    <a:pt x="128587" y="-4728"/>
                    <a:pt x="85688" y="5903"/>
                    <a:pt x="51764" y="31493"/>
                  </a:cubicBezTo>
                  <a:cubicBezTo>
                    <a:pt x="28257" y="50298"/>
                    <a:pt x="210" y="86786"/>
                    <a:pt x="210" y="154047"/>
                  </a:cubicBezTo>
                  <a:cubicBezTo>
                    <a:pt x="-1660" y="188719"/>
                    <a:pt x="9025" y="222964"/>
                    <a:pt x="30341" y="250423"/>
                  </a:cubicBezTo>
                  <a:cubicBezTo>
                    <a:pt x="65547" y="294071"/>
                    <a:pt x="122604" y="313784"/>
                    <a:pt x="177203" y="301123"/>
                  </a:cubicBezTo>
                  <a:cubicBezTo>
                    <a:pt x="198252" y="296795"/>
                    <a:pt x="218018" y="287606"/>
                    <a:pt x="234900" y="274357"/>
                  </a:cubicBezTo>
                  <a:lnTo>
                    <a:pt x="255522" y="292895"/>
                  </a:lnTo>
                  <a:cubicBezTo>
                    <a:pt x="256644" y="294178"/>
                    <a:pt x="258620" y="294338"/>
                    <a:pt x="259956" y="293162"/>
                  </a:cubicBezTo>
                  <a:cubicBezTo>
                    <a:pt x="260063" y="293056"/>
                    <a:pt x="260170" y="293002"/>
                    <a:pt x="260223" y="292895"/>
                  </a:cubicBezTo>
                  <a:cubicBezTo>
                    <a:pt x="260811" y="292308"/>
                    <a:pt x="261131" y="291506"/>
                    <a:pt x="261078" y="290705"/>
                  </a:cubicBezTo>
                  <a:lnTo>
                    <a:pt x="276037" y="199137"/>
                  </a:lnTo>
                  <a:lnTo>
                    <a:pt x="276037" y="198175"/>
                  </a:lnTo>
                  <a:cubicBezTo>
                    <a:pt x="276037" y="197213"/>
                    <a:pt x="275663" y="196305"/>
                    <a:pt x="274968" y="195664"/>
                  </a:cubicBezTo>
                  <a:cubicBezTo>
                    <a:pt x="274327" y="195130"/>
                    <a:pt x="273526" y="194809"/>
                    <a:pt x="272671" y="194809"/>
                  </a:cubicBezTo>
                  <a:lnTo>
                    <a:pt x="271122" y="194809"/>
                  </a:lnTo>
                  <a:lnTo>
                    <a:pt x="183400" y="218903"/>
                  </a:lnTo>
                  <a:lnTo>
                    <a:pt x="181851" y="218903"/>
                  </a:lnTo>
                  <a:cubicBezTo>
                    <a:pt x="181209" y="219010"/>
                    <a:pt x="180568" y="219331"/>
                    <a:pt x="180194" y="219865"/>
                  </a:cubicBezTo>
                  <a:cubicBezTo>
                    <a:pt x="178912" y="221201"/>
                    <a:pt x="178912" y="223284"/>
                    <a:pt x="180194" y="224566"/>
                  </a:cubicBezTo>
                  <a:lnTo>
                    <a:pt x="181263" y="225528"/>
                  </a:lnTo>
                  <a:lnTo>
                    <a:pt x="200923" y="243265"/>
                  </a:lnTo>
                  <a:cubicBezTo>
                    <a:pt x="191200" y="249889"/>
                    <a:pt x="180248" y="254537"/>
                    <a:pt x="168762" y="256888"/>
                  </a:cubicBezTo>
                  <a:cubicBezTo>
                    <a:pt x="131044" y="266184"/>
                    <a:pt x="91351" y="253362"/>
                    <a:pt x="66241" y="223765"/>
                  </a:cubicBezTo>
                  <a:lnTo>
                    <a:pt x="66241" y="223017"/>
                  </a:lnTo>
                  <a:cubicBezTo>
                    <a:pt x="50695" y="203250"/>
                    <a:pt x="43162" y="178408"/>
                    <a:pt x="45192" y="153352"/>
                  </a:cubicBezTo>
                  <a:cubicBezTo>
                    <a:pt x="45192" y="113605"/>
                    <a:pt x="57213" y="84062"/>
                    <a:pt x="80025" y="65631"/>
                  </a:cubicBezTo>
                  <a:cubicBezTo>
                    <a:pt x="103371" y="48482"/>
                    <a:pt x="132380" y="40949"/>
                    <a:pt x="161122" y="44635"/>
                  </a:cubicBezTo>
                  <a:lnTo>
                    <a:pt x="163152" y="44635"/>
                  </a:lnTo>
                  <a:cubicBezTo>
                    <a:pt x="192802" y="51367"/>
                    <a:pt x="233511" y="60555"/>
                    <a:pt x="289553" y="173066"/>
                  </a:cubicBezTo>
                  <a:cubicBezTo>
                    <a:pt x="318615" y="231511"/>
                    <a:pt x="355104" y="269496"/>
                    <a:pt x="400995" y="289957"/>
                  </a:cubicBezTo>
                  <a:cubicBezTo>
                    <a:pt x="422738" y="300428"/>
                    <a:pt x="446619" y="305984"/>
                    <a:pt x="470766" y="306091"/>
                  </a:cubicBezTo>
                  <a:cubicBezTo>
                    <a:pt x="487221" y="306091"/>
                    <a:pt x="503568" y="303153"/>
                    <a:pt x="518955" y="297436"/>
                  </a:cubicBezTo>
                  <a:cubicBezTo>
                    <a:pt x="545613" y="287553"/>
                    <a:pt x="607424" y="253682"/>
                    <a:pt x="607424" y="152818"/>
                  </a:cubicBezTo>
                  <a:cubicBezTo>
                    <a:pt x="607424" y="85718"/>
                    <a:pt x="579003" y="49069"/>
                    <a:pt x="555122" y="30264"/>
                  </a:cubicBezTo>
                </a:path>
              </a:pathLst>
            </a:custGeom>
            <a:solidFill>
              <a:srgbClr val="273583"/>
            </a:solidFill>
            <a:ln w="0" cap="flat">
              <a:noFill/>
              <a:prstDash val="solid"/>
              <a:miter/>
            </a:ln>
          </p:spPr>
          <p:txBody>
            <a:bodyPr rtlCol="0" anchor="ctr"/>
            <a:lstStyle/>
            <a:p>
              <a:endParaRPr lang="nl-NL" dirty="0">
                <a:latin typeface="Calibri" panose="020F0502020204030204" pitchFamily="34" charset="0"/>
              </a:endParaRPr>
            </a:p>
          </p:txBody>
        </p:sp>
        <p:sp>
          <p:nvSpPr>
            <p:cNvPr id="49" name="Vrije vorm 48">
              <a:extLst>
                <a:ext uri="{FF2B5EF4-FFF2-40B4-BE49-F238E27FC236}">
                  <a16:creationId xmlns:a16="http://schemas.microsoft.com/office/drawing/2014/main" id="{85912DC9-4F95-6CA6-77DC-E6DE28080BE0}"/>
                </a:ext>
              </a:extLst>
            </p:cNvPr>
            <p:cNvSpPr/>
            <p:nvPr/>
          </p:nvSpPr>
          <p:spPr>
            <a:xfrm>
              <a:off x="2687995" y="5742724"/>
              <a:ext cx="602426" cy="301855"/>
            </a:xfrm>
            <a:custGeom>
              <a:avLst/>
              <a:gdLst>
                <a:gd name="connsiteX0" fmla="*/ 550498 w 602426"/>
                <a:gd name="connsiteY0" fmla="*/ 31157 h 301855"/>
                <a:gd name="connsiteX1" fmla="*/ 430829 w 602426"/>
                <a:gd name="connsiteY1" fmla="*/ 1988 h 301855"/>
                <a:gd name="connsiteX2" fmla="*/ 428425 w 602426"/>
                <a:gd name="connsiteY2" fmla="*/ 2575 h 301855"/>
                <a:gd name="connsiteX3" fmla="*/ 322272 w 602426"/>
                <a:gd name="connsiteY3" fmla="*/ 71866 h 301855"/>
                <a:gd name="connsiteX4" fmla="*/ 321524 w 602426"/>
                <a:gd name="connsiteY4" fmla="*/ 72828 h 301855"/>
                <a:gd name="connsiteX5" fmla="*/ 321524 w 602426"/>
                <a:gd name="connsiteY5" fmla="*/ 73522 h 301855"/>
                <a:gd name="connsiteX6" fmla="*/ 320669 w 602426"/>
                <a:gd name="connsiteY6" fmla="*/ 75552 h 301855"/>
                <a:gd name="connsiteX7" fmla="*/ 320669 w 602426"/>
                <a:gd name="connsiteY7" fmla="*/ 77475 h 301855"/>
                <a:gd name="connsiteX8" fmla="*/ 321631 w 602426"/>
                <a:gd name="connsiteY8" fmla="*/ 79132 h 301855"/>
                <a:gd name="connsiteX9" fmla="*/ 340169 w 602426"/>
                <a:gd name="connsiteY9" fmla="*/ 111186 h 301855"/>
                <a:gd name="connsiteX10" fmla="*/ 345191 w 602426"/>
                <a:gd name="connsiteY10" fmla="*/ 112895 h 301855"/>
                <a:gd name="connsiteX11" fmla="*/ 346206 w 602426"/>
                <a:gd name="connsiteY11" fmla="*/ 112147 h 301855"/>
                <a:gd name="connsiteX12" fmla="*/ 347061 w 602426"/>
                <a:gd name="connsiteY12" fmla="*/ 110972 h 301855"/>
                <a:gd name="connsiteX13" fmla="*/ 438308 w 602426"/>
                <a:gd name="connsiteY13" fmla="*/ 44673 h 301855"/>
                <a:gd name="connsiteX14" fmla="*/ 440819 w 602426"/>
                <a:gd name="connsiteY14" fmla="*/ 44086 h 301855"/>
                <a:gd name="connsiteX15" fmla="*/ 522878 w 602426"/>
                <a:gd name="connsiteY15" fmla="*/ 65028 h 301855"/>
                <a:gd name="connsiteX16" fmla="*/ 557924 w 602426"/>
                <a:gd name="connsiteY16" fmla="*/ 151200 h 301855"/>
                <a:gd name="connsiteX17" fmla="*/ 498998 w 602426"/>
                <a:gd name="connsiteY17" fmla="*/ 252064 h 301855"/>
                <a:gd name="connsiteX18" fmla="*/ 417046 w 602426"/>
                <a:gd name="connsiteY18" fmla="*/ 246775 h 301855"/>
                <a:gd name="connsiteX19" fmla="*/ 415229 w 602426"/>
                <a:gd name="connsiteY19" fmla="*/ 245814 h 301855"/>
                <a:gd name="connsiteX20" fmla="*/ 325905 w 602426"/>
                <a:gd name="connsiteY20" fmla="*/ 151360 h 301855"/>
                <a:gd name="connsiteX21" fmla="*/ 171083 w 602426"/>
                <a:gd name="connsiteY21" fmla="*/ 2308 h 301855"/>
                <a:gd name="connsiteX22" fmla="*/ 169159 w 602426"/>
                <a:gd name="connsiteY22" fmla="*/ 2308 h 301855"/>
                <a:gd name="connsiteX23" fmla="*/ 51307 w 602426"/>
                <a:gd name="connsiteY23" fmla="*/ 31371 h 301855"/>
                <a:gd name="connsiteX24" fmla="*/ 233 w 602426"/>
                <a:gd name="connsiteY24" fmla="*/ 151841 h 301855"/>
                <a:gd name="connsiteX25" fmla="*/ 29991 w 602426"/>
                <a:gd name="connsiteY25" fmla="*/ 246669 h 301855"/>
                <a:gd name="connsiteX26" fmla="*/ 175677 w 602426"/>
                <a:gd name="connsiteY26" fmla="*/ 296086 h 301855"/>
                <a:gd name="connsiteX27" fmla="*/ 232894 w 602426"/>
                <a:gd name="connsiteY27" fmla="*/ 269801 h 301855"/>
                <a:gd name="connsiteX28" fmla="*/ 253248 w 602426"/>
                <a:gd name="connsiteY28" fmla="*/ 288125 h 301855"/>
                <a:gd name="connsiteX29" fmla="*/ 257950 w 602426"/>
                <a:gd name="connsiteY29" fmla="*/ 288125 h 301855"/>
                <a:gd name="connsiteX30" fmla="*/ 258805 w 602426"/>
                <a:gd name="connsiteY30" fmla="*/ 285935 h 301855"/>
                <a:gd name="connsiteX31" fmla="*/ 273656 w 602426"/>
                <a:gd name="connsiteY31" fmla="*/ 196076 h 301855"/>
                <a:gd name="connsiteX32" fmla="*/ 273656 w 602426"/>
                <a:gd name="connsiteY32" fmla="*/ 195008 h 301855"/>
                <a:gd name="connsiteX33" fmla="*/ 272588 w 602426"/>
                <a:gd name="connsiteY33" fmla="*/ 192604 h 301855"/>
                <a:gd name="connsiteX34" fmla="*/ 270398 w 602426"/>
                <a:gd name="connsiteY34" fmla="*/ 191856 h 301855"/>
                <a:gd name="connsiteX35" fmla="*/ 268688 w 602426"/>
                <a:gd name="connsiteY35" fmla="*/ 191856 h 301855"/>
                <a:gd name="connsiteX36" fmla="*/ 181821 w 602426"/>
                <a:gd name="connsiteY36" fmla="*/ 215950 h 301855"/>
                <a:gd name="connsiteX37" fmla="*/ 180272 w 602426"/>
                <a:gd name="connsiteY37" fmla="*/ 215950 h 301855"/>
                <a:gd name="connsiteX38" fmla="*/ 178615 w 602426"/>
                <a:gd name="connsiteY38" fmla="*/ 216911 h 301855"/>
                <a:gd name="connsiteX39" fmla="*/ 178615 w 602426"/>
                <a:gd name="connsiteY39" fmla="*/ 221613 h 301855"/>
                <a:gd name="connsiteX40" fmla="*/ 179684 w 602426"/>
                <a:gd name="connsiteY40" fmla="*/ 222574 h 301855"/>
                <a:gd name="connsiteX41" fmla="*/ 199077 w 602426"/>
                <a:gd name="connsiteY41" fmla="*/ 240044 h 301855"/>
                <a:gd name="connsiteX42" fmla="*/ 167236 w 602426"/>
                <a:gd name="connsiteY42" fmla="*/ 253400 h 301855"/>
                <a:gd name="connsiteX43" fmla="*/ 65517 w 602426"/>
                <a:gd name="connsiteY43" fmla="*/ 220758 h 301855"/>
                <a:gd name="connsiteX44" fmla="*/ 65517 w 602426"/>
                <a:gd name="connsiteY44" fmla="*/ 220010 h 301855"/>
                <a:gd name="connsiteX45" fmla="*/ 44575 w 602426"/>
                <a:gd name="connsiteY45" fmla="*/ 151574 h 301855"/>
                <a:gd name="connsiteX46" fmla="*/ 79140 w 602426"/>
                <a:gd name="connsiteY46" fmla="*/ 65295 h 301855"/>
                <a:gd name="connsiteX47" fmla="*/ 159650 w 602426"/>
                <a:gd name="connsiteY47" fmla="*/ 44833 h 301855"/>
                <a:gd name="connsiteX48" fmla="*/ 161573 w 602426"/>
                <a:gd name="connsiteY48" fmla="*/ 44833 h 301855"/>
                <a:gd name="connsiteX49" fmla="*/ 286905 w 602426"/>
                <a:gd name="connsiteY49" fmla="*/ 171127 h 301855"/>
                <a:gd name="connsiteX50" fmla="*/ 397439 w 602426"/>
                <a:gd name="connsiteY50" fmla="*/ 285935 h 301855"/>
                <a:gd name="connsiteX51" fmla="*/ 466623 w 602426"/>
                <a:gd name="connsiteY51" fmla="*/ 301855 h 301855"/>
                <a:gd name="connsiteX52" fmla="*/ 514811 w 602426"/>
                <a:gd name="connsiteY52" fmla="*/ 293414 h 301855"/>
                <a:gd name="connsiteX53" fmla="*/ 602426 w 602426"/>
                <a:gd name="connsiteY53" fmla="*/ 151467 h 301855"/>
                <a:gd name="connsiteX54" fmla="*/ 550605 w 602426"/>
                <a:gd name="connsiteY54" fmla="*/ 30997 h 30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2426" h="301855">
                  <a:moveTo>
                    <a:pt x="550498" y="31157"/>
                  </a:moveTo>
                  <a:cubicBezTo>
                    <a:pt x="516147" y="5781"/>
                    <a:pt x="473034" y="-4744"/>
                    <a:pt x="430829" y="1988"/>
                  </a:cubicBezTo>
                  <a:lnTo>
                    <a:pt x="428425" y="2575"/>
                  </a:lnTo>
                  <a:cubicBezTo>
                    <a:pt x="404331" y="8131"/>
                    <a:pt x="366721" y="17427"/>
                    <a:pt x="322272" y="71866"/>
                  </a:cubicBezTo>
                  <a:lnTo>
                    <a:pt x="321524" y="72828"/>
                  </a:lnTo>
                  <a:lnTo>
                    <a:pt x="321524" y="73522"/>
                  </a:lnTo>
                  <a:cubicBezTo>
                    <a:pt x="321043" y="74110"/>
                    <a:pt x="320723" y="74804"/>
                    <a:pt x="320669" y="75552"/>
                  </a:cubicBezTo>
                  <a:cubicBezTo>
                    <a:pt x="320509" y="76193"/>
                    <a:pt x="320509" y="76834"/>
                    <a:pt x="320669" y="77475"/>
                  </a:cubicBezTo>
                  <a:lnTo>
                    <a:pt x="321631" y="79132"/>
                  </a:lnTo>
                  <a:cubicBezTo>
                    <a:pt x="327187" y="88267"/>
                    <a:pt x="333705" y="100234"/>
                    <a:pt x="340169" y="111186"/>
                  </a:cubicBezTo>
                  <a:cubicBezTo>
                    <a:pt x="341077" y="113002"/>
                    <a:pt x="343321" y="113804"/>
                    <a:pt x="345191" y="112895"/>
                  </a:cubicBezTo>
                  <a:cubicBezTo>
                    <a:pt x="345565" y="112682"/>
                    <a:pt x="345939" y="112468"/>
                    <a:pt x="346206" y="112147"/>
                  </a:cubicBezTo>
                  <a:cubicBezTo>
                    <a:pt x="346526" y="111773"/>
                    <a:pt x="346793" y="111346"/>
                    <a:pt x="347061" y="110972"/>
                  </a:cubicBezTo>
                  <a:cubicBezTo>
                    <a:pt x="386327" y="56961"/>
                    <a:pt x="417313" y="49642"/>
                    <a:pt x="438308" y="44673"/>
                  </a:cubicBezTo>
                  <a:lnTo>
                    <a:pt x="440819" y="44086"/>
                  </a:lnTo>
                  <a:cubicBezTo>
                    <a:pt x="469828" y="40453"/>
                    <a:pt x="499158" y="47932"/>
                    <a:pt x="522878" y="65028"/>
                  </a:cubicBezTo>
                  <a:cubicBezTo>
                    <a:pt x="546118" y="83245"/>
                    <a:pt x="557924" y="112254"/>
                    <a:pt x="557924" y="151200"/>
                  </a:cubicBezTo>
                  <a:cubicBezTo>
                    <a:pt x="557924" y="216484"/>
                    <a:pt x="525870" y="242181"/>
                    <a:pt x="498998" y="252064"/>
                  </a:cubicBezTo>
                  <a:cubicBezTo>
                    <a:pt x="472019" y="260826"/>
                    <a:pt x="442689" y="258903"/>
                    <a:pt x="417046" y="246775"/>
                  </a:cubicBezTo>
                  <a:lnTo>
                    <a:pt x="415229" y="245814"/>
                  </a:lnTo>
                  <a:cubicBezTo>
                    <a:pt x="392311" y="236037"/>
                    <a:pt x="358119" y="215576"/>
                    <a:pt x="325905" y="151360"/>
                  </a:cubicBezTo>
                  <a:cubicBezTo>
                    <a:pt x="261209" y="22182"/>
                    <a:pt x="206983" y="10161"/>
                    <a:pt x="171083" y="2308"/>
                  </a:cubicBezTo>
                  <a:lnTo>
                    <a:pt x="169159" y="2308"/>
                  </a:lnTo>
                  <a:cubicBezTo>
                    <a:pt x="127596" y="-4370"/>
                    <a:pt x="85017" y="6101"/>
                    <a:pt x="51307" y="31371"/>
                  </a:cubicBezTo>
                  <a:cubicBezTo>
                    <a:pt x="28067" y="49802"/>
                    <a:pt x="233" y="85596"/>
                    <a:pt x="233" y="151841"/>
                  </a:cubicBezTo>
                  <a:cubicBezTo>
                    <a:pt x="-1743" y="186033"/>
                    <a:pt x="8888" y="219743"/>
                    <a:pt x="29991" y="246669"/>
                  </a:cubicBezTo>
                  <a:cubicBezTo>
                    <a:pt x="65143" y="289568"/>
                    <a:pt x="121666" y="308747"/>
                    <a:pt x="175677" y="296086"/>
                  </a:cubicBezTo>
                  <a:cubicBezTo>
                    <a:pt x="196512" y="291812"/>
                    <a:pt x="216066" y="282783"/>
                    <a:pt x="232894" y="269801"/>
                  </a:cubicBezTo>
                  <a:lnTo>
                    <a:pt x="253248" y="288125"/>
                  </a:lnTo>
                  <a:cubicBezTo>
                    <a:pt x="254584" y="289408"/>
                    <a:pt x="256614" y="289408"/>
                    <a:pt x="257950" y="288125"/>
                  </a:cubicBezTo>
                  <a:cubicBezTo>
                    <a:pt x="258484" y="287538"/>
                    <a:pt x="258805" y="286736"/>
                    <a:pt x="258805" y="285935"/>
                  </a:cubicBezTo>
                  <a:lnTo>
                    <a:pt x="273656" y="196076"/>
                  </a:lnTo>
                  <a:lnTo>
                    <a:pt x="273656" y="195008"/>
                  </a:lnTo>
                  <a:cubicBezTo>
                    <a:pt x="273656" y="194100"/>
                    <a:pt x="273229" y="193191"/>
                    <a:pt x="272588" y="192604"/>
                  </a:cubicBezTo>
                  <a:cubicBezTo>
                    <a:pt x="272000" y="192069"/>
                    <a:pt x="271199" y="191856"/>
                    <a:pt x="270398" y="191856"/>
                  </a:cubicBezTo>
                  <a:lnTo>
                    <a:pt x="268688" y="191856"/>
                  </a:lnTo>
                  <a:lnTo>
                    <a:pt x="181821" y="215950"/>
                  </a:lnTo>
                  <a:lnTo>
                    <a:pt x="180272" y="215950"/>
                  </a:lnTo>
                  <a:cubicBezTo>
                    <a:pt x="179631" y="216110"/>
                    <a:pt x="179043" y="216431"/>
                    <a:pt x="178615" y="216911"/>
                  </a:cubicBezTo>
                  <a:cubicBezTo>
                    <a:pt x="177333" y="218247"/>
                    <a:pt x="177333" y="220331"/>
                    <a:pt x="178615" y="221613"/>
                  </a:cubicBezTo>
                  <a:lnTo>
                    <a:pt x="179684" y="222574"/>
                  </a:lnTo>
                  <a:lnTo>
                    <a:pt x="199077" y="240044"/>
                  </a:lnTo>
                  <a:cubicBezTo>
                    <a:pt x="189407" y="246455"/>
                    <a:pt x="178615" y="250996"/>
                    <a:pt x="167236" y="253400"/>
                  </a:cubicBezTo>
                  <a:cubicBezTo>
                    <a:pt x="129893" y="262535"/>
                    <a:pt x="90573" y="249874"/>
                    <a:pt x="65517" y="220758"/>
                  </a:cubicBezTo>
                  <a:lnTo>
                    <a:pt x="65517" y="220010"/>
                  </a:lnTo>
                  <a:cubicBezTo>
                    <a:pt x="50131" y="200671"/>
                    <a:pt x="42652" y="176203"/>
                    <a:pt x="44575" y="151574"/>
                  </a:cubicBezTo>
                  <a:cubicBezTo>
                    <a:pt x="44575" y="112521"/>
                    <a:pt x="56649" y="83512"/>
                    <a:pt x="79140" y="65295"/>
                  </a:cubicBezTo>
                  <a:cubicBezTo>
                    <a:pt x="102326" y="48413"/>
                    <a:pt x="131175" y="41040"/>
                    <a:pt x="159650" y="44833"/>
                  </a:cubicBezTo>
                  <a:lnTo>
                    <a:pt x="161573" y="44833"/>
                  </a:lnTo>
                  <a:cubicBezTo>
                    <a:pt x="190956" y="51458"/>
                    <a:pt x="231345" y="60487"/>
                    <a:pt x="286905" y="171127"/>
                  </a:cubicBezTo>
                  <a:cubicBezTo>
                    <a:pt x="315701" y="228611"/>
                    <a:pt x="351869" y="266222"/>
                    <a:pt x="397439" y="285935"/>
                  </a:cubicBezTo>
                  <a:cubicBezTo>
                    <a:pt x="419022" y="296299"/>
                    <a:pt x="442636" y="301695"/>
                    <a:pt x="466623" y="301855"/>
                  </a:cubicBezTo>
                  <a:cubicBezTo>
                    <a:pt x="483078" y="301855"/>
                    <a:pt x="499372" y="299024"/>
                    <a:pt x="514811" y="293414"/>
                  </a:cubicBezTo>
                  <a:cubicBezTo>
                    <a:pt x="541096" y="283638"/>
                    <a:pt x="602426" y="250301"/>
                    <a:pt x="602426" y="151467"/>
                  </a:cubicBezTo>
                  <a:cubicBezTo>
                    <a:pt x="602426" y="85436"/>
                    <a:pt x="574219" y="49535"/>
                    <a:pt x="550605" y="30997"/>
                  </a:cubicBezTo>
                </a:path>
              </a:pathLst>
            </a:custGeom>
            <a:solidFill>
              <a:srgbClr val="273583"/>
            </a:solidFill>
            <a:ln w="0" cap="flat">
              <a:noFill/>
              <a:prstDash val="solid"/>
              <a:miter/>
            </a:ln>
          </p:spPr>
          <p:txBody>
            <a:bodyPr rtlCol="0" anchor="ctr"/>
            <a:lstStyle/>
            <a:p>
              <a:endParaRPr lang="nl-NL" dirty="0">
                <a:latin typeface="Calibri" panose="020F0502020204030204" pitchFamily="34" charset="0"/>
              </a:endParaRPr>
            </a:p>
          </p:txBody>
        </p:sp>
      </p:grpSp>
      <p:grpSp>
        <p:nvGrpSpPr>
          <p:cNvPr id="30" name="Tijdelijke aanduiding voor inhoud 8">
            <a:extLst>
              <a:ext uri="{FF2B5EF4-FFF2-40B4-BE49-F238E27FC236}">
                <a16:creationId xmlns:a16="http://schemas.microsoft.com/office/drawing/2014/main" id="{D5F771EB-7FEA-ED55-D633-9DAAD117EEA6}"/>
              </a:ext>
            </a:extLst>
          </p:cNvPr>
          <p:cNvGrpSpPr/>
          <p:nvPr/>
        </p:nvGrpSpPr>
        <p:grpSpPr>
          <a:xfrm>
            <a:off x="1097961" y="2725491"/>
            <a:ext cx="499874" cy="498923"/>
            <a:chOff x="1063700" y="4674535"/>
            <a:chExt cx="505656" cy="504694"/>
          </a:xfrm>
          <a:solidFill>
            <a:srgbClr val="273583"/>
          </a:solidFill>
        </p:grpSpPr>
        <p:sp>
          <p:nvSpPr>
            <p:cNvPr id="31" name="Vrije vorm 30">
              <a:extLst>
                <a:ext uri="{FF2B5EF4-FFF2-40B4-BE49-F238E27FC236}">
                  <a16:creationId xmlns:a16="http://schemas.microsoft.com/office/drawing/2014/main" id="{A513330F-9BBE-C643-86C8-0574E9483A4E}"/>
                </a:ext>
              </a:extLst>
            </p:cNvPr>
            <p:cNvSpPr/>
            <p:nvPr/>
          </p:nvSpPr>
          <p:spPr>
            <a:xfrm>
              <a:off x="1227070" y="4840629"/>
              <a:ext cx="184365" cy="58392"/>
            </a:xfrm>
            <a:custGeom>
              <a:avLst/>
              <a:gdLst>
                <a:gd name="connsiteX0" fmla="*/ 182389 w 184365"/>
                <a:gd name="connsiteY0" fmla="*/ 0 h 58392"/>
                <a:gd name="connsiteX1" fmla="*/ 1977 w 184365"/>
                <a:gd name="connsiteY1" fmla="*/ 0 h 58392"/>
                <a:gd name="connsiteX2" fmla="*/ 0 w 184365"/>
                <a:gd name="connsiteY2" fmla="*/ 2564 h 58392"/>
                <a:gd name="connsiteX3" fmla="*/ 0 w 184365"/>
                <a:gd name="connsiteY3" fmla="*/ 55828 h 58392"/>
                <a:gd name="connsiteX4" fmla="*/ 1977 w 184365"/>
                <a:gd name="connsiteY4" fmla="*/ 58392 h 58392"/>
                <a:gd name="connsiteX5" fmla="*/ 182389 w 184365"/>
                <a:gd name="connsiteY5" fmla="*/ 58392 h 58392"/>
                <a:gd name="connsiteX6" fmla="*/ 184365 w 184365"/>
                <a:gd name="connsiteY6" fmla="*/ 55828 h 58392"/>
                <a:gd name="connsiteX7" fmla="*/ 184365 w 184365"/>
                <a:gd name="connsiteY7" fmla="*/ 2564 h 58392"/>
                <a:gd name="connsiteX8" fmla="*/ 182389 w 184365"/>
                <a:gd name="connsiteY8" fmla="*/ 0 h 5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65" h="58392">
                  <a:moveTo>
                    <a:pt x="182389" y="0"/>
                  </a:moveTo>
                  <a:lnTo>
                    <a:pt x="1977" y="0"/>
                  </a:lnTo>
                  <a:cubicBezTo>
                    <a:pt x="1015" y="0"/>
                    <a:pt x="0" y="1229"/>
                    <a:pt x="0" y="2564"/>
                  </a:cubicBezTo>
                  <a:lnTo>
                    <a:pt x="0" y="55828"/>
                  </a:lnTo>
                  <a:cubicBezTo>
                    <a:pt x="0" y="57163"/>
                    <a:pt x="962" y="58392"/>
                    <a:pt x="1977" y="58392"/>
                  </a:cubicBezTo>
                  <a:lnTo>
                    <a:pt x="182389" y="58392"/>
                  </a:lnTo>
                  <a:cubicBezTo>
                    <a:pt x="183511" y="58392"/>
                    <a:pt x="184365" y="57163"/>
                    <a:pt x="184365" y="55828"/>
                  </a:cubicBezTo>
                  <a:lnTo>
                    <a:pt x="184365" y="2564"/>
                  </a:lnTo>
                  <a:cubicBezTo>
                    <a:pt x="184365" y="1175"/>
                    <a:pt x="183511" y="0"/>
                    <a:pt x="182389" y="0"/>
                  </a:cubicBezTo>
                </a:path>
              </a:pathLst>
            </a:custGeom>
            <a:solidFill>
              <a:srgbClr val="273583"/>
            </a:solidFill>
            <a:ln w="0" cap="flat">
              <a:noFill/>
              <a:prstDash val="solid"/>
              <a:miter/>
            </a:ln>
          </p:spPr>
          <p:txBody>
            <a:bodyPr rtlCol="0" anchor="ctr"/>
            <a:lstStyle/>
            <a:p>
              <a:endParaRPr lang="nl-NL" dirty="0">
                <a:latin typeface="Calibri" panose="020F0502020204030204" pitchFamily="34" charset="0"/>
              </a:endParaRPr>
            </a:p>
          </p:txBody>
        </p:sp>
        <p:sp>
          <p:nvSpPr>
            <p:cNvPr id="32" name="Vrije vorm 31">
              <a:extLst>
                <a:ext uri="{FF2B5EF4-FFF2-40B4-BE49-F238E27FC236}">
                  <a16:creationId xmlns:a16="http://schemas.microsoft.com/office/drawing/2014/main" id="{1B83B333-6230-F272-954C-D8C591FD3E7F}"/>
                </a:ext>
              </a:extLst>
            </p:cNvPr>
            <p:cNvSpPr/>
            <p:nvPr/>
          </p:nvSpPr>
          <p:spPr>
            <a:xfrm>
              <a:off x="1227070" y="4954796"/>
              <a:ext cx="184365" cy="58552"/>
            </a:xfrm>
            <a:custGeom>
              <a:avLst/>
              <a:gdLst>
                <a:gd name="connsiteX0" fmla="*/ 182389 w 184365"/>
                <a:gd name="connsiteY0" fmla="*/ 0 h 58552"/>
                <a:gd name="connsiteX1" fmla="*/ 1977 w 184365"/>
                <a:gd name="connsiteY1" fmla="*/ 0 h 58552"/>
                <a:gd name="connsiteX2" fmla="*/ 0 w 184365"/>
                <a:gd name="connsiteY2" fmla="*/ 2564 h 58552"/>
                <a:gd name="connsiteX3" fmla="*/ 0 w 184365"/>
                <a:gd name="connsiteY3" fmla="*/ 55988 h 58552"/>
                <a:gd name="connsiteX4" fmla="*/ 1977 w 184365"/>
                <a:gd name="connsiteY4" fmla="*/ 58552 h 58552"/>
                <a:gd name="connsiteX5" fmla="*/ 182389 w 184365"/>
                <a:gd name="connsiteY5" fmla="*/ 58552 h 58552"/>
                <a:gd name="connsiteX6" fmla="*/ 184365 w 184365"/>
                <a:gd name="connsiteY6" fmla="*/ 55988 h 58552"/>
                <a:gd name="connsiteX7" fmla="*/ 184365 w 184365"/>
                <a:gd name="connsiteY7" fmla="*/ 2725 h 58552"/>
                <a:gd name="connsiteX8" fmla="*/ 182389 w 184365"/>
                <a:gd name="connsiteY8" fmla="*/ 160 h 5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65" h="58552">
                  <a:moveTo>
                    <a:pt x="182389" y="0"/>
                  </a:moveTo>
                  <a:lnTo>
                    <a:pt x="1977" y="0"/>
                  </a:lnTo>
                  <a:cubicBezTo>
                    <a:pt x="1015" y="0"/>
                    <a:pt x="0" y="1229"/>
                    <a:pt x="0" y="2564"/>
                  </a:cubicBezTo>
                  <a:lnTo>
                    <a:pt x="0" y="55988"/>
                  </a:lnTo>
                  <a:cubicBezTo>
                    <a:pt x="0" y="57324"/>
                    <a:pt x="962" y="58552"/>
                    <a:pt x="1977" y="58552"/>
                  </a:cubicBezTo>
                  <a:lnTo>
                    <a:pt x="182389" y="58552"/>
                  </a:lnTo>
                  <a:cubicBezTo>
                    <a:pt x="183511" y="58552"/>
                    <a:pt x="184365" y="57324"/>
                    <a:pt x="184365" y="55988"/>
                  </a:cubicBezTo>
                  <a:lnTo>
                    <a:pt x="184365" y="2725"/>
                  </a:lnTo>
                  <a:cubicBezTo>
                    <a:pt x="184365" y="1389"/>
                    <a:pt x="183511" y="160"/>
                    <a:pt x="182389" y="160"/>
                  </a:cubicBezTo>
                </a:path>
              </a:pathLst>
            </a:custGeom>
            <a:solidFill>
              <a:srgbClr val="273583"/>
            </a:solidFill>
            <a:ln w="0" cap="flat">
              <a:noFill/>
              <a:prstDash val="solid"/>
              <a:miter/>
            </a:ln>
          </p:spPr>
          <p:txBody>
            <a:bodyPr rtlCol="0" anchor="ctr"/>
            <a:lstStyle/>
            <a:p>
              <a:endParaRPr lang="nl-NL" dirty="0">
                <a:latin typeface="Calibri" panose="020F0502020204030204" pitchFamily="34" charset="0"/>
              </a:endParaRPr>
            </a:p>
          </p:txBody>
        </p:sp>
        <p:sp>
          <p:nvSpPr>
            <p:cNvPr id="33" name="Vrije vorm 32">
              <a:extLst>
                <a:ext uri="{FF2B5EF4-FFF2-40B4-BE49-F238E27FC236}">
                  <a16:creationId xmlns:a16="http://schemas.microsoft.com/office/drawing/2014/main" id="{97AC7B7A-0DDE-3980-2578-4A6443F32446}"/>
                </a:ext>
              </a:extLst>
            </p:cNvPr>
            <p:cNvSpPr/>
            <p:nvPr/>
          </p:nvSpPr>
          <p:spPr>
            <a:xfrm>
              <a:off x="1063700" y="4838879"/>
              <a:ext cx="88834" cy="175283"/>
            </a:xfrm>
            <a:custGeom>
              <a:avLst/>
              <a:gdLst>
                <a:gd name="connsiteX0" fmla="*/ 87455 w 88834"/>
                <a:gd name="connsiteY0" fmla="*/ 361 h 175283"/>
                <a:gd name="connsiteX1" fmla="*/ 84890 w 88834"/>
                <a:gd name="connsiteY1" fmla="*/ 361 h 175283"/>
                <a:gd name="connsiteX2" fmla="*/ 748 w 88834"/>
                <a:gd name="connsiteY2" fmla="*/ 86106 h 175283"/>
                <a:gd name="connsiteX3" fmla="*/ 0 w 88834"/>
                <a:gd name="connsiteY3" fmla="*/ 87815 h 175283"/>
                <a:gd name="connsiteX4" fmla="*/ 748 w 88834"/>
                <a:gd name="connsiteY4" fmla="*/ 89418 h 175283"/>
                <a:gd name="connsiteX5" fmla="*/ 84997 w 88834"/>
                <a:gd name="connsiteY5" fmla="*/ 175163 h 175283"/>
                <a:gd name="connsiteX6" fmla="*/ 86600 w 88834"/>
                <a:gd name="connsiteY6" fmla="*/ 175163 h 175283"/>
                <a:gd name="connsiteX7" fmla="*/ 87455 w 88834"/>
                <a:gd name="connsiteY7" fmla="*/ 175163 h 175283"/>
                <a:gd name="connsiteX8" fmla="*/ 88790 w 88834"/>
                <a:gd name="connsiteY8" fmla="*/ 172973 h 175283"/>
                <a:gd name="connsiteX9" fmla="*/ 88790 w 88834"/>
                <a:gd name="connsiteY9" fmla="*/ 2978 h 175283"/>
                <a:gd name="connsiteX10" fmla="*/ 87455 w 88834"/>
                <a:gd name="connsiteY10" fmla="*/ 414 h 17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834" h="175283">
                  <a:moveTo>
                    <a:pt x="87455" y="361"/>
                  </a:moveTo>
                  <a:cubicBezTo>
                    <a:pt x="86653" y="-120"/>
                    <a:pt x="85692" y="-120"/>
                    <a:pt x="84890" y="361"/>
                  </a:cubicBezTo>
                  <a:lnTo>
                    <a:pt x="748" y="86106"/>
                  </a:lnTo>
                  <a:cubicBezTo>
                    <a:pt x="267" y="86533"/>
                    <a:pt x="0" y="87174"/>
                    <a:pt x="0" y="87815"/>
                  </a:cubicBezTo>
                  <a:cubicBezTo>
                    <a:pt x="0" y="88403"/>
                    <a:pt x="267" y="89044"/>
                    <a:pt x="748" y="89418"/>
                  </a:cubicBezTo>
                  <a:lnTo>
                    <a:pt x="84997" y="175163"/>
                  </a:lnTo>
                  <a:cubicBezTo>
                    <a:pt x="85531" y="175323"/>
                    <a:pt x="86066" y="175323"/>
                    <a:pt x="86600" y="175163"/>
                  </a:cubicBezTo>
                  <a:lnTo>
                    <a:pt x="87455" y="175163"/>
                  </a:lnTo>
                  <a:cubicBezTo>
                    <a:pt x="88309" y="174789"/>
                    <a:pt x="88844" y="173881"/>
                    <a:pt x="88790" y="172973"/>
                  </a:cubicBezTo>
                  <a:lnTo>
                    <a:pt x="88790" y="2978"/>
                  </a:lnTo>
                  <a:cubicBezTo>
                    <a:pt x="89004" y="1910"/>
                    <a:pt x="88416" y="841"/>
                    <a:pt x="87455" y="414"/>
                  </a:cubicBezTo>
                </a:path>
              </a:pathLst>
            </a:custGeom>
            <a:solidFill>
              <a:srgbClr val="273583"/>
            </a:solidFill>
            <a:ln w="0" cap="flat">
              <a:noFill/>
              <a:prstDash val="solid"/>
              <a:miter/>
            </a:ln>
          </p:spPr>
          <p:txBody>
            <a:bodyPr rtlCol="0" anchor="ctr"/>
            <a:lstStyle/>
            <a:p>
              <a:endParaRPr lang="nl-NL" dirty="0">
                <a:latin typeface="Calibri" panose="020F0502020204030204" pitchFamily="34" charset="0"/>
              </a:endParaRPr>
            </a:p>
          </p:txBody>
        </p:sp>
        <p:sp>
          <p:nvSpPr>
            <p:cNvPr id="34" name="Vrije vorm 33">
              <a:extLst>
                <a:ext uri="{FF2B5EF4-FFF2-40B4-BE49-F238E27FC236}">
                  <a16:creationId xmlns:a16="http://schemas.microsoft.com/office/drawing/2014/main" id="{CE19CC0C-651D-DEC5-B0E5-DCB0AF61FE9E}"/>
                </a:ext>
              </a:extLst>
            </p:cNvPr>
            <p:cNvSpPr/>
            <p:nvPr/>
          </p:nvSpPr>
          <p:spPr>
            <a:xfrm>
              <a:off x="1480455" y="4840108"/>
              <a:ext cx="88900" cy="174041"/>
            </a:xfrm>
            <a:custGeom>
              <a:avLst/>
              <a:gdLst>
                <a:gd name="connsiteX0" fmla="*/ 88153 w 88900"/>
                <a:gd name="connsiteY0" fmla="*/ 84877 h 174041"/>
                <a:gd name="connsiteX1" fmla="*/ 3904 w 88900"/>
                <a:gd name="connsiteY1" fmla="*/ 361 h 174041"/>
                <a:gd name="connsiteX2" fmla="*/ 1339 w 88900"/>
                <a:gd name="connsiteY2" fmla="*/ 361 h 174041"/>
                <a:gd name="connsiteX3" fmla="*/ 4 w 88900"/>
                <a:gd name="connsiteY3" fmla="*/ 2551 h 174041"/>
                <a:gd name="connsiteX4" fmla="*/ 4 w 88900"/>
                <a:gd name="connsiteY4" fmla="*/ 171851 h 174041"/>
                <a:gd name="connsiteX5" fmla="*/ 1339 w 88900"/>
                <a:gd name="connsiteY5" fmla="*/ 174041 h 174041"/>
                <a:gd name="connsiteX6" fmla="*/ 2301 w 88900"/>
                <a:gd name="connsiteY6" fmla="*/ 174041 h 174041"/>
                <a:gd name="connsiteX7" fmla="*/ 3904 w 88900"/>
                <a:gd name="connsiteY7" fmla="*/ 173293 h 174041"/>
                <a:gd name="connsiteX8" fmla="*/ 88153 w 88900"/>
                <a:gd name="connsiteY8" fmla="*/ 87548 h 174041"/>
                <a:gd name="connsiteX9" fmla="*/ 88901 w 88900"/>
                <a:gd name="connsiteY9" fmla="*/ 85945 h 174041"/>
                <a:gd name="connsiteX10" fmla="*/ 88153 w 88900"/>
                <a:gd name="connsiteY10" fmla="*/ 84236 h 17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900" h="174041">
                  <a:moveTo>
                    <a:pt x="88153" y="84877"/>
                  </a:moveTo>
                  <a:lnTo>
                    <a:pt x="3904" y="361"/>
                  </a:lnTo>
                  <a:cubicBezTo>
                    <a:pt x="3102" y="-120"/>
                    <a:pt x="2087" y="-120"/>
                    <a:pt x="1339" y="361"/>
                  </a:cubicBezTo>
                  <a:cubicBezTo>
                    <a:pt x="484" y="735"/>
                    <a:pt x="-50" y="1643"/>
                    <a:pt x="4" y="2551"/>
                  </a:cubicBezTo>
                  <a:lnTo>
                    <a:pt x="4" y="171851"/>
                  </a:lnTo>
                  <a:cubicBezTo>
                    <a:pt x="4" y="172813"/>
                    <a:pt x="484" y="173667"/>
                    <a:pt x="1339" y="174041"/>
                  </a:cubicBezTo>
                  <a:lnTo>
                    <a:pt x="2301" y="174041"/>
                  </a:lnTo>
                  <a:cubicBezTo>
                    <a:pt x="2889" y="174041"/>
                    <a:pt x="3476" y="173774"/>
                    <a:pt x="3904" y="173293"/>
                  </a:cubicBezTo>
                  <a:lnTo>
                    <a:pt x="88153" y="87548"/>
                  </a:lnTo>
                  <a:cubicBezTo>
                    <a:pt x="88634" y="87174"/>
                    <a:pt x="88901" y="86587"/>
                    <a:pt x="88901" y="85945"/>
                  </a:cubicBezTo>
                  <a:cubicBezTo>
                    <a:pt x="88901" y="85304"/>
                    <a:pt x="88634" y="84663"/>
                    <a:pt x="88153" y="84236"/>
                  </a:cubicBezTo>
                </a:path>
              </a:pathLst>
            </a:custGeom>
            <a:solidFill>
              <a:srgbClr val="273583"/>
            </a:solidFill>
            <a:ln w="0" cap="flat">
              <a:noFill/>
              <a:prstDash val="solid"/>
              <a:miter/>
            </a:ln>
          </p:spPr>
          <p:txBody>
            <a:bodyPr rtlCol="0" anchor="ctr"/>
            <a:lstStyle/>
            <a:p>
              <a:endParaRPr lang="nl-NL" dirty="0">
                <a:latin typeface="Calibri" panose="020F0502020204030204" pitchFamily="34" charset="0"/>
              </a:endParaRPr>
            </a:p>
          </p:txBody>
        </p:sp>
        <p:sp>
          <p:nvSpPr>
            <p:cNvPr id="35" name="Vrije vorm 34">
              <a:extLst>
                <a:ext uri="{FF2B5EF4-FFF2-40B4-BE49-F238E27FC236}">
                  <a16:creationId xmlns:a16="http://schemas.microsoft.com/office/drawing/2014/main" id="{CFB94CEA-D365-F5E4-6DE9-1F99D6AF3FC0}"/>
                </a:ext>
              </a:extLst>
            </p:cNvPr>
            <p:cNvSpPr/>
            <p:nvPr/>
          </p:nvSpPr>
          <p:spPr>
            <a:xfrm>
              <a:off x="1229466" y="4674535"/>
              <a:ext cx="174583" cy="88523"/>
            </a:xfrm>
            <a:custGeom>
              <a:avLst/>
              <a:gdLst>
                <a:gd name="connsiteX0" fmla="*/ 1878 w 174583"/>
                <a:gd name="connsiteY0" fmla="*/ 88523 h 88523"/>
                <a:gd name="connsiteX1" fmla="*/ 172139 w 174583"/>
                <a:gd name="connsiteY1" fmla="*/ 88523 h 88523"/>
                <a:gd name="connsiteX2" fmla="*/ 174223 w 174583"/>
                <a:gd name="connsiteY2" fmla="*/ 87027 h 88523"/>
                <a:gd name="connsiteX3" fmla="*/ 174223 w 174583"/>
                <a:gd name="connsiteY3" fmla="*/ 84570 h 88523"/>
                <a:gd name="connsiteX4" fmla="*/ 89707 w 174583"/>
                <a:gd name="connsiteY4" fmla="*/ 160 h 88523"/>
                <a:gd name="connsiteX5" fmla="*/ 88104 w 174583"/>
                <a:gd name="connsiteY5" fmla="*/ 160 h 88523"/>
                <a:gd name="connsiteX6" fmla="*/ 86394 w 174583"/>
                <a:gd name="connsiteY6" fmla="*/ 160 h 88523"/>
                <a:gd name="connsiteX7" fmla="*/ 649 w 174583"/>
                <a:gd name="connsiteY7" fmla="*/ 84570 h 88523"/>
                <a:gd name="connsiteX8" fmla="*/ 8 w 174583"/>
                <a:gd name="connsiteY8" fmla="*/ 86173 h 88523"/>
                <a:gd name="connsiteX9" fmla="*/ 8 w 174583"/>
                <a:gd name="connsiteY9" fmla="*/ 87027 h 88523"/>
                <a:gd name="connsiteX10" fmla="*/ 2092 w 174583"/>
                <a:gd name="connsiteY10" fmla="*/ 88523 h 8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83" h="88523">
                  <a:moveTo>
                    <a:pt x="1878" y="88523"/>
                  </a:moveTo>
                  <a:lnTo>
                    <a:pt x="172139" y="88523"/>
                  </a:lnTo>
                  <a:cubicBezTo>
                    <a:pt x="173048" y="88523"/>
                    <a:pt x="173849" y="87936"/>
                    <a:pt x="174223" y="87027"/>
                  </a:cubicBezTo>
                  <a:cubicBezTo>
                    <a:pt x="174704" y="86279"/>
                    <a:pt x="174704" y="85318"/>
                    <a:pt x="174223" y="84570"/>
                  </a:cubicBezTo>
                  <a:lnTo>
                    <a:pt x="89707" y="160"/>
                  </a:lnTo>
                  <a:cubicBezTo>
                    <a:pt x="89172" y="-53"/>
                    <a:pt x="88638" y="-53"/>
                    <a:pt x="88104" y="160"/>
                  </a:cubicBezTo>
                  <a:cubicBezTo>
                    <a:pt x="87570" y="0"/>
                    <a:pt x="86929" y="0"/>
                    <a:pt x="86394" y="160"/>
                  </a:cubicBezTo>
                  <a:lnTo>
                    <a:pt x="649" y="84570"/>
                  </a:lnTo>
                  <a:cubicBezTo>
                    <a:pt x="168" y="84944"/>
                    <a:pt x="-45" y="85585"/>
                    <a:pt x="8" y="86173"/>
                  </a:cubicBezTo>
                  <a:lnTo>
                    <a:pt x="8" y="87027"/>
                  </a:lnTo>
                  <a:cubicBezTo>
                    <a:pt x="382" y="87882"/>
                    <a:pt x="1183" y="88470"/>
                    <a:pt x="2092" y="88523"/>
                  </a:cubicBezTo>
                </a:path>
              </a:pathLst>
            </a:custGeom>
            <a:solidFill>
              <a:srgbClr val="273583"/>
            </a:solidFill>
            <a:ln w="0" cap="flat">
              <a:noFill/>
              <a:prstDash val="solid"/>
              <a:miter/>
            </a:ln>
          </p:spPr>
          <p:txBody>
            <a:bodyPr rtlCol="0" anchor="ctr"/>
            <a:lstStyle/>
            <a:p>
              <a:endParaRPr lang="nl-NL" dirty="0">
                <a:latin typeface="Calibri" panose="020F0502020204030204" pitchFamily="34" charset="0"/>
              </a:endParaRPr>
            </a:p>
          </p:txBody>
        </p:sp>
        <p:sp>
          <p:nvSpPr>
            <p:cNvPr id="36" name="Vrije vorm 35">
              <a:extLst>
                <a:ext uri="{FF2B5EF4-FFF2-40B4-BE49-F238E27FC236}">
                  <a16:creationId xmlns:a16="http://schemas.microsoft.com/office/drawing/2014/main" id="{CE70D237-3ABD-4EA8-4D50-BF9E675F8BB2}"/>
                </a:ext>
              </a:extLst>
            </p:cNvPr>
            <p:cNvSpPr/>
            <p:nvPr/>
          </p:nvSpPr>
          <p:spPr>
            <a:xfrm>
              <a:off x="1229220" y="5090759"/>
              <a:ext cx="174762" cy="88469"/>
            </a:xfrm>
            <a:custGeom>
              <a:avLst/>
              <a:gdLst>
                <a:gd name="connsiteX0" fmla="*/ 172385 w 174762"/>
                <a:gd name="connsiteY0" fmla="*/ 0 h 88469"/>
                <a:gd name="connsiteX1" fmla="*/ 2124 w 174762"/>
                <a:gd name="connsiteY1" fmla="*/ 0 h 88469"/>
                <a:gd name="connsiteX2" fmla="*/ 40 w 174762"/>
                <a:gd name="connsiteY2" fmla="*/ 1496 h 88469"/>
                <a:gd name="connsiteX3" fmla="*/ 40 w 174762"/>
                <a:gd name="connsiteY3" fmla="*/ 2351 h 88469"/>
                <a:gd name="connsiteX4" fmla="*/ 788 w 174762"/>
                <a:gd name="connsiteY4" fmla="*/ 3953 h 88469"/>
                <a:gd name="connsiteX5" fmla="*/ 86533 w 174762"/>
                <a:gd name="connsiteY5" fmla="*/ 88309 h 88469"/>
                <a:gd name="connsiteX6" fmla="*/ 88243 w 174762"/>
                <a:gd name="connsiteY6" fmla="*/ 88309 h 88469"/>
                <a:gd name="connsiteX7" fmla="*/ 89845 w 174762"/>
                <a:gd name="connsiteY7" fmla="*/ 88309 h 88469"/>
                <a:gd name="connsiteX8" fmla="*/ 174362 w 174762"/>
                <a:gd name="connsiteY8" fmla="*/ 3953 h 88469"/>
                <a:gd name="connsiteX9" fmla="*/ 174362 w 174762"/>
                <a:gd name="connsiteY9" fmla="*/ 1496 h 88469"/>
                <a:gd name="connsiteX10" fmla="*/ 172278 w 174762"/>
                <a:gd name="connsiteY10" fmla="*/ 0 h 8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62" h="88469">
                  <a:moveTo>
                    <a:pt x="172385" y="0"/>
                  </a:moveTo>
                  <a:lnTo>
                    <a:pt x="2124" y="0"/>
                  </a:lnTo>
                  <a:cubicBezTo>
                    <a:pt x="1215" y="0"/>
                    <a:pt x="414" y="588"/>
                    <a:pt x="40" y="1496"/>
                  </a:cubicBezTo>
                  <a:cubicBezTo>
                    <a:pt x="-13" y="1763"/>
                    <a:pt x="-13" y="2084"/>
                    <a:pt x="40" y="2351"/>
                  </a:cubicBezTo>
                  <a:cubicBezTo>
                    <a:pt x="40" y="2992"/>
                    <a:pt x="307" y="3579"/>
                    <a:pt x="788" y="3953"/>
                  </a:cubicBezTo>
                  <a:lnTo>
                    <a:pt x="86533" y="88309"/>
                  </a:lnTo>
                  <a:cubicBezTo>
                    <a:pt x="87067" y="88470"/>
                    <a:pt x="87708" y="88470"/>
                    <a:pt x="88243" y="88309"/>
                  </a:cubicBezTo>
                  <a:cubicBezTo>
                    <a:pt x="88777" y="88523"/>
                    <a:pt x="89311" y="88523"/>
                    <a:pt x="89845" y="88309"/>
                  </a:cubicBezTo>
                  <a:lnTo>
                    <a:pt x="174362" y="3953"/>
                  </a:lnTo>
                  <a:cubicBezTo>
                    <a:pt x="174896" y="3205"/>
                    <a:pt x="174896" y="2244"/>
                    <a:pt x="174362" y="1496"/>
                  </a:cubicBezTo>
                  <a:cubicBezTo>
                    <a:pt x="174041" y="641"/>
                    <a:pt x="173187" y="53"/>
                    <a:pt x="172278" y="0"/>
                  </a:cubicBezTo>
                </a:path>
              </a:pathLst>
            </a:custGeom>
            <a:solidFill>
              <a:srgbClr val="273583"/>
            </a:solidFill>
            <a:ln w="0" cap="flat">
              <a:noFill/>
              <a:prstDash val="solid"/>
              <a:miter/>
            </a:ln>
          </p:spPr>
          <p:txBody>
            <a:bodyPr rtlCol="0" anchor="ctr"/>
            <a:lstStyle/>
            <a:p>
              <a:endParaRPr lang="nl-NL" dirty="0">
                <a:latin typeface="Calibri" panose="020F0502020204030204" pitchFamily="34" charset="0"/>
              </a:endParaRPr>
            </a:p>
          </p:txBody>
        </p:sp>
      </p:grpSp>
      <p:sp>
        <p:nvSpPr>
          <p:cNvPr id="8" name="Tekstvak 7">
            <a:extLst>
              <a:ext uri="{FF2B5EF4-FFF2-40B4-BE49-F238E27FC236}">
                <a16:creationId xmlns:a16="http://schemas.microsoft.com/office/drawing/2014/main" id="{DCB5ED86-EE34-3062-9AE7-817E39BAFA26}"/>
              </a:ext>
            </a:extLst>
          </p:cNvPr>
          <p:cNvSpPr txBox="1"/>
          <p:nvPr/>
        </p:nvSpPr>
        <p:spPr>
          <a:xfrm>
            <a:off x="891280" y="3217625"/>
            <a:ext cx="944157" cy="307777"/>
          </a:xfrm>
          <a:prstGeom prst="rect">
            <a:avLst/>
          </a:prstGeom>
          <a:noFill/>
        </p:spPr>
        <p:txBody>
          <a:bodyPr wrap="square">
            <a:spAutoFit/>
          </a:bodyPr>
          <a:lstStyle/>
          <a:p>
            <a:pPr algn="ctr"/>
            <a:r>
              <a:rPr lang="nl-NL" sz="700" b="1" i="0" dirty="0">
                <a:solidFill>
                  <a:srgbClr val="22398A"/>
                </a:solidFill>
                <a:effectLst/>
                <a:latin typeface="Gotham Medium" panose="02000604030000020004"/>
              </a:rPr>
              <a:t>Ongelijkheid verminderen</a:t>
            </a:r>
          </a:p>
        </p:txBody>
      </p:sp>
      <p:sp>
        <p:nvSpPr>
          <p:cNvPr id="9" name="Tekstvak 8">
            <a:extLst>
              <a:ext uri="{FF2B5EF4-FFF2-40B4-BE49-F238E27FC236}">
                <a16:creationId xmlns:a16="http://schemas.microsoft.com/office/drawing/2014/main" id="{6A1336CE-E528-E554-502A-FF74114F6BA3}"/>
              </a:ext>
            </a:extLst>
          </p:cNvPr>
          <p:cNvSpPr txBox="1"/>
          <p:nvPr/>
        </p:nvSpPr>
        <p:spPr>
          <a:xfrm>
            <a:off x="3565587" y="3217626"/>
            <a:ext cx="944157" cy="200055"/>
          </a:xfrm>
          <a:prstGeom prst="rect">
            <a:avLst/>
          </a:prstGeom>
          <a:noFill/>
        </p:spPr>
        <p:txBody>
          <a:bodyPr wrap="square">
            <a:spAutoFit/>
          </a:bodyPr>
          <a:lstStyle/>
          <a:p>
            <a:pPr algn="ctr"/>
            <a:r>
              <a:rPr lang="nl-NL" sz="700" b="1" i="0" dirty="0">
                <a:solidFill>
                  <a:srgbClr val="22398A"/>
                </a:solidFill>
                <a:effectLst/>
                <a:latin typeface="Gotham Medium" panose="02000604030000020004"/>
              </a:rPr>
              <a:t>Partnerschap</a:t>
            </a:r>
          </a:p>
        </p:txBody>
      </p:sp>
      <p:sp>
        <p:nvSpPr>
          <p:cNvPr id="11" name="Tekstvak 10">
            <a:extLst>
              <a:ext uri="{FF2B5EF4-FFF2-40B4-BE49-F238E27FC236}">
                <a16:creationId xmlns:a16="http://schemas.microsoft.com/office/drawing/2014/main" id="{78C2A641-0229-727F-EAE7-0D98B6E97B29}"/>
              </a:ext>
            </a:extLst>
          </p:cNvPr>
          <p:cNvSpPr txBox="1"/>
          <p:nvPr/>
        </p:nvSpPr>
        <p:spPr>
          <a:xfrm>
            <a:off x="3492473" y="4752505"/>
            <a:ext cx="1087832" cy="415498"/>
          </a:xfrm>
          <a:prstGeom prst="rect">
            <a:avLst/>
          </a:prstGeom>
          <a:noFill/>
        </p:spPr>
        <p:txBody>
          <a:bodyPr wrap="square">
            <a:spAutoFit/>
          </a:bodyPr>
          <a:lstStyle/>
          <a:p>
            <a:pPr algn="ctr"/>
            <a:r>
              <a:rPr lang="nl-NL" sz="700" b="1" dirty="0">
                <a:latin typeface="Gotham Medium" panose="02000604030000020004"/>
              </a:rPr>
              <a:t>Duurzame steden en gemeenschappen</a:t>
            </a:r>
            <a:br>
              <a:rPr lang="nl-NL" sz="700" dirty="0">
                <a:latin typeface="Gotham Medium" panose="02000604030000020004"/>
              </a:rPr>
            </a:br>
            <a:endParaRPr lang="nl-NL" sz="600" b="1" i="0" dirty="0">
              <a:solidFill>
                <a:srgbClr val="22398A"/>
              </a:solidFill>
              <a:effectLst/>
              <a:latin typeface="Gotham Medium" panose="02000604030000020004"/>
            </a:endParaRPr>
          </a:p>
        </p:txBody>
      </p:sp>
      <p:sp>
        <p:nvSpPr>
          <p:cNvPr id="12" name="Tekstvak 11">
            <a:extLst>
              <a:ext uri="{FF2B5EF4-FFF2-40B4-BE49-F238E27FC236}">
                <a16:creationId xmlns:a16="http://schemas.microsoft.com/office/drawing/2014/main" id="{F39935D9-3411-CEB1-3A6E-2BEE94B9C9E7}"/>
              </a:ext>
            </a:extLst>
          </p:cNvPr>
          <p:cNvSpPr txBox="1"/>
          <p:nvPr/>
        </p:nvSpPr>
        <p:spPr>
          <a:xfrm>
            <a:off x="885017" y="4802385"/>
            <a:ext cx="944157" cy="200055"/>
          </a:xfrm>
          <a:prstGeom prst="rect">
            <a:avLst/>
          </a:prstGeom>
          <a:noFill/>
        </p:spPr>
        <p:txBody>
          <a:bodyPr wrap="square">
            <a:spAutoFit/>
          </a:bodyPr>
          <a:lstStyle/>
          <a:p>
            <a:pPr algn="ctr"/>
            <a:r>
              <a:rPr lang="nl-NL" sz="700" b="1" i="0" dirty="0">
                <a:solidFill>
                  <a:srgbClr val="22398A"/>
                </a:solidFill>
                <a:effectLst/>
                <a:latin typeface="Gotham Medium" panose="02000604030000020004"/>
              </a:rPr>
              <a:t>Klimaatactie</a:t>
            </a:r>
          </a:p>
        </p:txBody>
      </p:sp>
      <p:sp>
        <p:nvSpPr>
          <p:cNvPr id="13" name="Tekstvak 12">
            <a:extLst>
              <a:ext uri="{FF2B5EF4-FFF2-40B4-BE49-F238E27FC236}">
                <a16:creationId xmlns:a16="http://schemas.microsoft.com/office/drawing/2014/main" id="{776075DE-698C-3139-CB0E-BDAB44FB1D27}"/>
              </a:ext>
            </a:extLst>
          </p:cNvPr>
          <p:cNvSpPr txBox="1"/>
          <p:nvPr/>
        </p:nvSpPr>
        <p:spPr>
          <a:xfrm>
            <a:off x="2182971" y="5547622"/>
            <a:ext cx="989443" cy="507831"/>
          </a:xfrm>
          <a:prstGeom prst="rect">
            <a:avLst/>
          </a:prstGeom>
          <a:noFill/>
        </p:spPr>
        <p:txBody>
          <a:bodyPr wrap="square">
            <a:spAutoFit/>
          </a:bodyPr>
          <a:lstStyle/>
          <a:p>
            <a:pPr algn="ctr"/>
            <a:r>
              <a:rPr lang="nl-NL" sz="700" b="1" dirty="0">
                <a:latin typeface="Gotham Medium" panose="02000604030000020004"/>
              </a:rPr>
              <a:t>Verantwoorde consumptie en productie</a:t>
            </a:r>
            <a:br>
              <a:rPr lang="nl-NL" sz="700" dirty="0">
                <a:latin typeface="Gotham Medium" panose="02000604030000020004"/>
              </a:rPr>
            </a:br>
            <a:endParaRPr lang="nl-NL" sz="600" b="1" dirty="0">
              <a:solidFill>
                <a:srgbClr val="22398A"/>
              </a:solidFill>
              <a:latin typeface="Gotham Medium" panose="02000604030000020004"/>
            </a:endParaRPr>
          </a:p>
        </p:txBody>
      </p:sp>
      <p:sp>
        <p:nvSpPr>
          <p:cNvPr id="10" name="Tekstvak 9">
            <a:extLst>
              <a:ext uri="{FF2B5EF4-FFF2-40B4-BE49-F238E27FC236}">
                <a16:creationId xmlns:a16="http://schemas.microsoft.com/office/drawing/2014/main" id="{94FF2439-9C96-EE92-4B40-2F4A73D4CCD7}"/>
              </a:ext>
            </a:extLst>
          </p:cNvPr>
          <p:cNvSpPr txBox="1"/>
          <p:nvPr/>
        </p:nvSpPr>
        <p:spPr>
          <a:xfrm>
            <a:off x="2205615" y="2546033"/>
            <a:ext cx="944157" cy="200055"/>
          </a:xfrm>
          <a:prstGeom prst="rect">
            <a:avLst/>
          </a:prstGeom>
          <a:noFill/>
        </p:spPr>
        <p:txBody>
          <a:bodyPr wrap="square">
            <a:spAutoFit/>
          </a:bodyPr>
          <a:lstStyle/>
          <a:p>
            <a:pPr algn="ctr"/>
            <a:r>
              <a:rPr lang="nl-NL" sz="700" b="1" i="0" dirty="0">
                <a:solidFill>
                  <a:srgbClr val="22398A"/>
                </a:solidFill>
                <a:effectLst/>
                <a:latin typeface="Gotham Medium" panose="02000604030000020004"/>
              </a:rPr>
              <a:t>Gendergelijkheid</a:t>
            </a:r>
          </a:p>
        </p:txBody>
      </p:sp>
    </p:spTree>
    <p:extLst>
      <p:ext uri="{BB962C8B-B14F-4D97-AF65-F5344CB8AC3E}">
        <p14:creationId xmlns:p14="http://schemas.microsoft.com/office/powerpoint/2010/main" val="186034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ige toelichting 10">
            <a:extLst>
              <a:ext uri="{FF2B5EF4-FFF2-40B4-BE49-F238E27FC236}">
                <a16:creationId xmlns:a16="http://schemas.microsoft.com/office/drawing/2014/main" id="{30BABD7F-AD7B-BD48-3218-CB242C79FEB7}"/>
              </a:ext>
            </a:extLst>
          </p:cNvPr>
          <p:cNvSpPr/>
          <p:nvPr/>
        </p:nvSpPr>
        <p:spPr>
          <a:xfrm rot="10800000" flipV="1">
            <a:off x="838198" y="1750554"/>
            <a:ext cx="4488501" cy="2872698"/>
          </a:xfrm>
          <a:custGeom>
            <a:avLst/>
            <a:gdLst>
              <a:gd name="connsiteX0" fmla="*/ 0 w 3479529"/>
              <a:gd name="connsiteY0" fmla="*/ 0 h 1156625"/>
              <a:gd name="connsiteX1" fmla="*/ 579922 w 3479529"/>
              <a:gd name="connsiteY1" fmla="*/ 0 h 1156625"/>
              <a:gd name="connsiteX2" fmla="*/ 579922 w 3479529"/>
              <a:gd name="connsiteY2" fmla="*/ 0 h 1156625"/>
              <a:gd name="connsiteX3" fmla="*/ 1449804 w 3479529"/>
              <a:gd name="connsiteY3" fmla="*/ 0 h 1156625"/>
              <a:gd name="connsiteX4" fmla="*/ 3479529 w 3479529"/>
              <a:gd name="connsiteY4" fmla="*/ 0 h 1156625"/>
              <a:gd name="connsiteX5" fmla="*/ 3479529 w 3479529"/>
              <a:gd name="connsiteY5" fmla="*/ 674698 h 1156625"/>
              <a:gd name="connsiteX6" fmla="*/ 3479529 w 3479529"/>
              <a:gd name="connsiteY6" fmla="*/ 674698 h 1156625"/>
              <a:gd name="connsiteX7" fmla="*/ 3479529 w 3479529"/>
              <a:gd name="connsiteY7" fmla="*/ 963854 h 1156625"/>
              <a:gd name="connsiteX8" fmla="*/ 3479529 w 3479529"/>
              <a:gd name="connsiteY8" fmla="*/ 1156625 h 1156625"/>
              <a:gd name="connsiteX9" fmla="*/ 1449804 w 3479529"/>
              <a:gd name="connsiteY9" fmla="*/ 1156625 h 1156625"/>
              <a:gd name="connsiteX10" fmla="*/ 577080 w 3479529"/>
              <a:gd name="connsiteY10" fmla="*/ 1469689 h 1156625"/>
              <a:gd name="connsiteX11" fmla="*/ 579922 w 3479529"/>
              <a:gd name="connsiteY11" fmla="*/ 1156625 h 1156625"/>
              <a:gd name="connsiteX12" fmla="*/ 0 w 3479529"/>
              <a:gd name="connsiteY12" fmla="*/ 1156625 h 1156625"/>
              <a:gd name="connsiteX13" fmla="*/ 0 w 3479529"/>
              <a:gd name="connsiteY13" fmla="*/ 963854 h 1156625"/>
              <a:gd name="connsiteX14" fmla="*/ 0 w 3479529"/>
              <a:gd name="connsiteY14" fmla="*/ 674698 h 1156625"/>
              <a:gd name="connsiteX15" fmla="*/ 0 w 3479529"/>
              <a:gd name="connsiteY15" fmla="*/ 674698 h 1156625"/>
              <a:gd name="connsiteX16" fmla="*/ 0 w 3479529"/>
              <a:gd name="connsiteY16" fmla="*/ 0 h 1156625"/>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1449804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9529" h="1469689">
                <a:moveTo>
                  <a:pt x="0" y="0"/>
                </a:moveTo>
                <a:lnTo>
                  <a:pt x="579922" y="0"/>
                </a:lnTo>
                <a:lnTo>
                  <a:pt x="579922" y="0"/>
                </a:lnTo>
                <a:lnTo>
                  <a:pt x="1449804" y="0"/>
                </a:lnTo>
                <a:lnTo>
                  <a:pt x="3479529" y="0"/>
                </a:lnTo>
                <a:lnTo>
                  <a:pt x="3479529" y="674698"/>
                </a:lnTo>
                <a:lnTo>
                  <a:pt x="3479529" y="674698"/>
                </a:lnTo>
                <a:lnTo>
                  <a:pt x="3479529" y="963854"/>
                </a:lnTo>
                <a:lnTo>
                  <a:pt x="3479529" y="1156625"/>
                </a:lnTo>
                <a:lnTo>
                  <a:pt x="940287" y="1156625"/>
                </a:lnTo>
                <a:cubicBezTo>
                  <a:pt x="793190" y="1277041"/>
                  <a:pt x="758683" y="1313157"/>
                  <a:pt x="577080" y="1469689"/>
                </a:cubicBezTo>
                <a:cubicBezTo>
                  <a:pt x="578027" y="1365334"/>
                  <a:pt x="578975" y="1260980"/>
                  <a:pt x="579922" y="1156625"/>
                </a:cubicBezTo>
                <a:lnTo>
                  <a:pt x="0" y="1156625"/>
                </a:lnTo>
                <a:lnTo>
                  <a:pt x="0" y="963854"/>
                </a:lnTo>
                <a:lnTo>
                  <a:pt x="0" y="674698"/>
                </a:lnTo>
                <a:lnTo>
                  <a:pt x="0" y="674698"/>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endParaRPr>
          </a:p>
        </p:txBody>
      </p:sp>
      <p:sp>
        <p:nvSpPr>
          <p:cNvPr id="16" name="Tekstvak 15">
            <a:extLst>
              <a:ext uri="{FF2B5EF4-FFF2-40B4-BE49-F238E27FC236}">
                <a16:creationId xmlns:a16="http://schemas.microsoft.com/office/drawing/2014/main" id="{CA7B520E-C25A-1E9A-21E0-6F67D0DB4642}"/>
              </a:ext>
            </a:extLst>
          </p:cNvPr>
          <p:cNvSpPr txBox="1"/>
          <p:nvPr/>
        </p:nvSpPr>
        <p:spPr>
          <a:xfrm>
            <a:off x="1209242" y="2010129"/>
            <a:ext cx="4100671" cy="2308324"/>
          </a:xfrm>
          <a:prstGeom prst="rect">
            <a:avLst/>
          </a:prstGeom>
          <a:noFill/>
        </p:spPr>
        <p:txBody>
          <a:bodyPr wrap="square" numCol="2" rtlCol="0">
            <a:spAutoFit/>
          </a:bodyPr>
          <a:lstStyle/>
          <a:p>
            <a:pPr marL="171450" indent="-171450">
              <a:buFont typeface="Arial" panose="020B0604020202020204" pitchFamily="34" charset="0"/>
              <a:buChar char="•"/>
            </a:pPr>
            <a:r>
              <a:rPr lang="nl-NL" i="1" dirty="0">
                <a:effectLst/>
                <a:latin typeface="Open Sans" panose="020B0606030504020204" pitchFamily="34" charset="0"/>
              </a:rPr>
              <a:t>Informeren</a:t>
            </a:r>
            <a:r>
              <a:rPr lang="nl-NL" i="1" dirty="0">
                <a:latin typeface="Open Sans" panose="020B0606030504020204" pitchFamily="34" charset="0"/>
              </a:rPr>
              <a:t>/</a:t>
            </a:r>
            <a:br>
              <a:rPr lang="nl-NL" i="1" dirty="0">
                <a:latin typeface="Open Sans" panose="020B0606030504020204" pitchFamily="34" charset="0"/>
              </a:rPr>
            </a:br>
            <a:r>
              <a:rPr lang="nl-NL" i="1" dirty="0">
                <a:effectLst/>
                <a:latin typeface="Open Sans" panose="020B0606030504020204" pitchFamily="34" charset="0"/>
              </a:rPr>
              <a:t>kennis delen</a:t>
            </a:r>
          </a:p>
          <a:p>
            <a:pPr marL="171450" indent="-171450">
              <a:buFont typeface="Arial" panose="020B0604020202020204" pitchFamily="34" charset="0"/>
              <a:buChar char="•"/>
            </a:pPr>
            <a:r>
              <a:rPr lang="nl-NL" i="1" dirty="0">
                <a:effectLst/>
                <a:latin typeface="Open Sans" panose="020B0606030504020204" pitchFamily="34" charset="0"/>
              </a:rPr>
              <a:t>Agenderen </a:t>
            </a:r>
          </a:p>
          <a:p>
            <a:pPr marL="171450" indent="-171450">
              <a:buFont typeface="Arial" panose="020B0604020202020204" pitchFamily="34" charset="0"/>
              <a:buChar char="•"/>
            </a:pPr>
            <a:r>
              <a:rPr lang="nl-NL" i="1" dirty="0">
                <a:effectLst/>
                <a:latin typeface="Open Sans" panose="020B0606030504020204" pitchFamily="34" charset="0"/>
              </a:rPr>
              <a:t>Organiseren</a:t>
            </a:r>
          </a:p>
          <a:p>
            <a:pPr marL="171450" indent="-171450">
              <a:buFont typeface="Arial" panose="020B0604020202020204" pitchFamily="34" charset="0"/>
              <a:buChar char="•"/>
            </a:pPr>
            <a:r>
              <a:rPr lang="nl-NL" i="1" dirty="0">
                <a:effectLst/>
                <a:latin typeface="Open Sans" panose="020B0606030504020204" pitchFamily="34" charset="0"/>
              </a:rPr>
              <a:t>Activeren</a:t>
            </a:r>
          </a:p>
          <a:p>
            <a:pPr marL="171450" indent="-171450">
              <a:buFont typeface="Arial" panose="020B0604020202020204" pitchFamily="34" charset="0"/>
              <a:buChar char="•"/>
            </a:pPr>
            <a:r>
              <a:rPr lang="nl-NL" i="1" dirty="0">
                <a:effectLst/>
                <a:latin typeface="Open Sans" panose="020B0606030504020204" pitchFamily="34" charset="0"/>
              </a:rPr>
              <a:t>Stimuleren </a:t>
            </a:r>
          </a:p>
          <a:p>
            <a:endParaRPr lang="nl-NL" i="1" dirty="0">
              <a:effectLst/>
              <a:latin typeface="Open Sans" panose="020B0606030504020204" pitchFamily="34" charset="0"/>
            </a:endParaRPr>
          </a:p>
          <a:p>
            <a:pPr marL="171450" indent="-171450">
              <a:buFont typeface="Arial" panose="020B0604020202020204" pitchFamily="34" charset="0"/>
              <a:buChar char="•"/>
            </a:pPr>
            <a:endParaRPr lang="nl-NL" i="1" dirty="0">
              <a:latin typeface="Open Sans" panose="020B0606030504020204" pitchFamily="34" charset="0"/>
            </a:endParaRPr>
          </a:p>
          <a:p>
            <a:pPr marL="171450" indent="-171450">
              <a:buFont typeface="Arial" panose="020B0604020202020204" pitchFamily="34" charset="0"/>
              <a:buChar char="•"/>
            </a:pPr>
            <a:r>
              <a:rPr lang="nl-NL" i="1" dirty="0">
                <a:latin typeface="Open Sans" panose="020B0606030504020204" pitchFamily="34" charset="0"/>
              </a:rPr>
              <a:t>F</a:t>
            </a:r>
            <a:r>
              <a:rPr lang="nl-NL" i="1" dirty="0">
                <a:effectLst/>
                <a:latin typeface="Open Sans" panose="020B0606030504020204" pitchFamily="34" charset="0"/>
              </a:rPr>
              <a:t>aciliteren </a:t>
            </a:r>
          </a:p>
          <a:p>
            <a:pPr marL="171450" indent="-171450">
              <a:buFont typeface="Arial" panose="020B0604020202020204" pitchFamily="34" charset="0"/>
              <a:buChar char="•"/>
            </a:pPr>
            <a:r>
              <a:rPr lang="nl-NL" i="1" dirty="0">
                <a:effectLst/>
                <a:latin typeface="Open Sans" panose="020B0606030504020204" pitchFamily="34" charset="0"/>
              </a:rPr>
              <a:t>Ondersteunen</a:t>
            </a:r>
          </a:p>
          <a:p>
            <a:pPr marL="171450" indent="-171450">
              <a:buFont typeface="Arial" panose="020B0604020202020204" pitchFamily="34" charset="0"/>
              <a:buChar char="•"/>
            </a:pPr>
            <a:r>
              <a:rPr lang="nl-NL" i="1" dirty="0">
                <a:latin typeface="Open Sans" panose="020B0606030504020204" pitchFamily="34" charset="0"/>
              </a:rPr>
              <a:t>Begeleiden</a:t>
            </a:r>
            <a:r>
              <a:rPr lang="nl-NL" i="1" dirty="0">
                <a:effectLst/>
                <a:latin typeface="Open Sans" panose="020B0606030504020204" pitchFamily="34" charset="0"/>
              </a:rPr>
              <a:t> </a:t>
            </a:r>
          </a:p>
          <a:p>
            <a:pPr marL="171450" indent="-171450">
              <a:buFont typeface="Arial" panose="020B0604020202020204" pitchFamily="34" charset="0"/>
              <a:buChar char="•"/>
            </a:pPr>
            <a:r>
              <a:rPr lang="nl-NL" i="1" dirty="0">
                <a:effectLst/>
                <a:latin typeface="Open Sans" panose="020B0606030504020204" pitchFamily="34" charset="0"/>
              </a:rPr>
              <a:t>Verbinden</a:t>
            </a:r>
          </a:p>
          <a:p>
            <a:pPr marL="171450" indent="-171450">
              <a:buFont typeface="Arial" panose="020B0604020202020204" pitchFamily="34" charset="0"/>
              <a:buChar char="•"/>
            </a:pPr>
            <a:r>
              <a:rPr lang="nl-NL" i="1" dirty="0">
                <a:effectLst/>
                <a:latin typeface="Open Sans" panose="020B0606030504020204" pitchFamily="34" charset="0"/>
              </a:rPr>
              <a:t>Co-creëren</a:t>
            </a:r>
          </a:p>
        </p:txBody>
      </p:sp>
      <p:sp>
        <p:nvSpPr>
          <p:cNvPr id="3" name="Titel 1">
            <a:extLst>
              <a:ext uri="{FF2B5EF4-FFF2-40B4-BE49-F238E27FC236}">
                <a16:creationId xmlns:a16="http://schemas.microsoft.com/office/drawing/2014/main" id="{381CFC5A-AC14-B3AE-00DD-609FCD618A86}"/>
              </a:ext>
            </a:extLst>
          </p:cNvPr>
          <p:cNvSpPr txBox="1">
            <a:spLocks/>
          </p:cNvSpPr>
          <p:nvPr/>
        </p:nvSpPr>
        <p:spPr>
          <a:xfrm>
            <a:off x="838198" y="454067"/>
            <a:ext cx="5011757" cy="579755"/>
          </a:xfrm>
          <a:prstGeom prst="rect">
            <a:avLst/>
          </a:prstGeom>
        </p:spPr>
        <p:txBody>
          <a:bodyPr vert="horz" wrap="square" lIns="0" tIns="0" rIns="0" bIns="0" rtlCol="0" anchor="ctr">
            <a:normAutofit/>
          </a:bodyPr>
          <a:lstStyle>
            <a:lvl1pPr algn="l" defTabSz="914400" rtl="0" eaLnBrk="1" latinLnBrk="0" hangingPunct="1">
              <a:lnSpc>
                <a:spcPct val="90000"/>
              </a:lnSpc>
              <a:spcBef>
                <a:spcPct val="0"/>
              </a:spcBef>
              <a:buNone/>
              <a:defRPr sz="2000" b="1" kern="1200">
                <a:solidFill>
                  <a:schemeClr val="bg1"/>
                </a:solidFill>
                <a:latin typeface="Gotham Medium" panose="02000604030000020004" pitchFamily="2" charset="0"/>
                <a:ea typeface="+mj-ea"/>
                <a:cs typeface="+mj-cs"/>
              </a:defRPr>
            </a:lvl1pPr>
          </a:lstStyle>
          <a:p>
            <a:r>
              <a:rPr lang="nl-NL" sz="2400" dirty="0"/>
              <a:t>Welke rollen heeft de bibliotheek?</a:t>
            </a:r>
          </a:p>
        </p:txBody>
      </p:sp>
      <p:sp>
        <p:nvSpPr>
          <p:cNvPr id="2" name="Tijdelijke aanduiding voor inhoud 3">
            <a:extLst>
              <a:ext uri="{FF2B5EF4-FFF2-40B4-BE49-F238E27FC236}">
                <a16:creationId xmlns:a16="http://schemas.microsoft.com/office/drawing/2014/main" id="{DC8E6666-E581-8855-6216-19E76E0EFD35}"/>
              </a:ext>
            </a:extLst>
          </p:cNvPr>
          <p:cNvSpPr txBox="1">
            <a:spLocks/>
          </p:cNvSpPr>
          <p:nvPr/>
        </p:nvSpPr>
        <p:spPr>
          <a:xfrm>
            <a:off x="5849954" y="2002904"/>
            <a:ext cx="4565798" cy="17809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i="1" dirty="0">
                <a:solidFill>
                  <a:schemeClr val="bg1"/>
                </a:solidFill>
              </a:rPr>
              <a:t>In de bibliotheek kunnen mensen m</a:t>
            </a:r>
            <a:r>
              <a:rPr lang="nl-NL" sz="1800" b="0" i="1" dirty="0">
                <a:solidFill>
                  <a:schemeClr val="bg1"/>
                </a:solidFill>
                <a:effectLst/>
                <a:latin typeface="Calibri" panose="020F0502020204030204" pitchFamily="34" charset="0"/>
              </a:rPr>
              <a:t>eedenken, meedoen en samen vormgeven aan de samenleving. Zo zet de bibliotheek zich in voor </a:t>
            </a:r>
            <a:r>
              <a:rPr lang="nl-NL" sz="1800" i="1" dirty="0">
                <a:solidFill>
                  <a:schemeClr val="bg1"/>
                </a:solidFill>
              </a:rPr>
              <a:t>actief burgerschap. Ongeveer 6,5 miljoen Nederlanders zijn al actief in hun buurt, stad of dorp. </a:t>
            </a:r>
          </a:p>
        </p:txBody>
      </p:sp>
      <p:pic>
        <p:nvPicPr>
          <p:cNvPr id="4" name="Afbeelding 3">
            <a:extLst>
              <a:ext uri="{FF2B5EF4-FFF2-40B4-BE49-F238E27FC236}">
                <a16:creationId xmlns:a16="http://schemas.microsoft.com/office/drawing/2014/main" id="{3A5CB26A-90FD-4BFB-44F3-A82AEDC630FD}"/>
              </a:ext>
            </a:extLst>
          </p:cNvPr>
          <p:cNvPicPr>
            <a:picLocks noChangeAspect="1"/>
          </p:cNvPicPr>
          <p:nvPr/>
        </p:nvPicPr>
        <p:blipFill>
          <a:blip r:embed="rId3"/>
          <a:stretch>
            <a:fillRect/>
          </a:stretch>
        </p:blipFill>
        <p:spPr>
          <a:xfrm>
            <a:off x="5160579" y="3034424"/>
            <a:ext cx="6571597" cy="3457912"/>
          </a:xfrm>
          <a:prstGeom prst="rect">
            <a:avLst/>
          </a:prstGeom>
        </p:spPr>
      </p:pic>
    </p:spTree>
    <p:extLst>
      <p:ext uri="{BB962C8B-B14F-4D97-AF65-F5344CB8AC3E}">
        <p14:creationId xmlns:p14="http://schemas.microsoft.com/office/powerpoint/2010/main" val="129458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3CDC-B489-B4E1-8A3E-F09CBB44D16E}"/>
              </a:ext>
            </a:extLst>
          </p:cNvPr>
          <p:cNvSpPr>
            <a:spLocks noGrp="1"/>
          </p:cNvSpPr>
          <p:nvPr>
            <p:ph type="title"/>
          </p:nvPr>
        </p:nvSpPr>
        <p:spPr>
          <a:xfrm>
            <a:off x="838200" y="454067"/>
            <a:ext cx="5011757" cy="579755"/>
          </a:xfrm>
        </p:spPr>
        <p:txBody>
          <a:bodyPr>
            <a:normAutofit/>
          </a:bodyPr>
          <a:lstStyle/>
          <a:p>
            <a:r>
              <a:rPr lang="nl-NL" sz="2400" dirty="0"/>
              <a:t>Hoe kan het eruit zien?</a:t>
            </a:r>
          </a:p>
        </p:txBody>
      </p:sp>
      <p:pic>
        <p:nvPicPr>
          <p:cNvPr id="10" name="Tijdelijke aanduiding voor inhoud 9">
            <a:extLst>
              <a:ext uri="{FF2B5EF4-FFF2-40B4-BE49-F238E27FC236}">
                <a16:creationId xmlns:a16="http://schemas.microsoft.com/office/drawing/2014/main" id="{B431FCCA-85CC-C563-E009-936BD18A399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88277" y="3344918"/>
            <a:ext cx="7675179" cy="3203027"/>
          </a:xfrm>
        </p:spPr>
      </p:pic>
      <p:sp>
        <p:nvSpPr>
          <p:cNvPr id="17" name="Rechthoekige toelichting 10">
            <a:extLst>
              <a:ext uri="{FF2B5EF4-FFF2-40B4-BE49-F238E27FC236}">
                <a16:creationId xmlns:a16="http://schemas.microsoft.com/office/drawing/2014/main" id="{5F262A21-0F5A-4C8D-BEDB-98DD8CCB14B3}"/>
              </a:ext>
            </a:extLst>
          </p:cNvPr>
          <p:cNvSpPr/>
          <p:nvPr/>
        </p:nvSpPr>
        <p:spPr>
          <a:xfrm>
            <a:off x="4929352" y="662152"/>
            <a:ext cx="6474371" cy="3426372"/>
          </a:xfrm>
          <a:custGeom>
            <a:avLst/>
            <a:gdLst>
              <a:gd name="connsiteX0" fmla="*/ 0 w 3479529"/>
              <a:gd name="connsiteY0" fmla="*/ 0 h 1156625"/>
              <a:gd name="connsiteX1" fmla="*/ 579922 w 3479529"/>
              <a:gd name="connsiteY1" fmla="*/ 0 h 1156625"/>
              <a:gd name="connsiteX2" fmla="*/ 579922 w 3479529"/>
              <a:gd name="connsiteY2" fmla="*/ 0 h 1156625"/>
              <a:gd name="connsiteX3" fmla="*/ 1449804 w 3479529"/>
              <a:gd name="connsiteY3" fmla="*/ 0 h 1156625"/>
              <a:gd name="connsiteX4" fmla="*/ 3479529 w 3479529"/>
              <a:gd name="connsiteY4" fmla="*/ 0 h 1156625"/>
              <a:gd name="connsiteX5" fmla="*/ 3479529 w 3479529"/>
              <a:gd name="connsiteY5" fmla="*/ 674698 h 1156625"/>
              <a:gd name="connsiteX6" fmla="*/ 3479529 w 3479529"/>
              <a:gd name="connsiteY6" fmla="*/ 674698 h 1156625"/>
              <a:gd name="connsiteX7" fmla="*/ 3479529 w 3479529"/>
              <a:gd name="connsiteY7" fmla="*/ 963854 h 1156625"/>
              <a:gd name="connsiteX8" fmla="*/ 3479529 w 3479529"/>
              <a:gd name="connsiteY8" fmla="*/ 1156625 h 1156625"/>
              <a:gd name="connsiteX9" fmla="*/ 1449804 w 3479529"/>
              <a:gd name="connsiteY9" fmla="*/ 1156625 h 1156625"/>
              <a:gd name="connsiteX10" fmla="*/ 577080 w 3479529"/>
              <a:gd name="connsiteY10" fmla="*/ 1469689 h 1156625"/>
              <a:gd name="connsiteX11" fmla="*/ 579922 w 3479529"/>
              <a:gd name="connsiteY11" fmla="*/ 1156625 h 1156625"/>
              <a:gd name="connsiteX12" fmla="*/ 0 w 3479529"/>
              <a:gd name="connsiteY12" fmla="*/ 1156625 h 1156625"/>
              <a:gd name="connsiteX13" fmla="*/ 0 w 3479529"/>
              <a:gd name="connsiteY13" fmla="*/ 963854 h 1156625"/>
              <a:gd name="connsiteX14" fmla="*/ 0 w 3479529"/>
              <a:gd name="connsiteY14" fmla="*/ 674698 h 1156625"/>
              <a:gd name="connsiteX15" fmla="*/ 0 w 3479529"/>
              <a:gd name="connsiteY15" fmla="*/ 674698 h 1156625"/>
              <a:gd name="connsiteX16" fmla="*/ 0 w 3479529"/>
              <a:gd name="connsiteY16" fmla="*/ 0 h 1156625"/>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1449804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 name="connsiteX0" fmla="*/ 0 w 3479529"/>
              <a:gd name="connsiteY0" fmla="*/ 0 h 1469689"/>
              <a:gd name="connsiteX1" fmla="*/ 579922 w 3479529"/>
              <a:gd name="connsiteY1" fmla="*/ 0 h 1469689"/>
              <a:gd name="connsiteX2" fmla="*/ 579922 w 3479529"/>
              <a:gd name="connsiteY2" fmla="*/ 0 h 1469689"/>
              <a:gd name="connsiteX3" fmla="*/ 1449804 w 3479529"/>
              <a:gd name="connsiteY3" fmla="*/ 0 h 1469689"/>
              <a:gd name="connsiteX4" fmla="*/ 3479529 w 3479529"/>
              <a:gd name="connsiteY4" fmla="*/ 0 h 1469689"/>
              <a:gd name="connsiteX5" fmla="*/ 3479529 w 3479529"/>
              <a:gd name="connsiteY5" fmla="*/ 674698 h 1469689"/>
              <a:gd name="connsiteX6" fmla="*/ 3479529 w 3479529"/>
              <a:gd name="connsiteY6" fmla="*/ 674698 h 1469689"/>
              <a:gd name="connsiteX7" fmla="*/ 3479529 w 3479529"/>
              <a:gd name="connsiteY7" fmla="*/ 963854 h 1469689"/>
              <a:gd name="connsiteX8" fmla="*/ 3479529 w 3479529"/>
              <a:gd name="connsiteY8" fmla="*/ 1156625 h 1469689"/>
              <a:gd name="connsiteX9" fmla="*/ 940287 w 3479529"/>
              <a:gd name="connsiteY9" fmla="*/ 1156625 h 1469689"/>
              <a:gd name="connsiteX10" fmla="*/ 577080 w 3479529"/>
              <a:gd name="connsiteY10" fmla="*/ 1469689 h 1469689"/>
              <a:gd name="connsiteX11" fmla="*/ 579922 w 3479529"/>
              <a:gd name="connsiteY11" fmla="*/ 1156625 h 1469689"/>
              <a:gd name="connsiteX12" fmla="*/ 0 w 3479529"/>
              <a:gd name="connsiteY12" fmla="*/ 1156625 h 1469689"/>
              <a:gd name="connsiteX13" fmla="*/ 0 w 3479529"/>
              <a:gd name="connsiteY13" fmla="*/ 963854 h 1469689"/>
              <a:gd name="connsiteX14" fmla="*/ 0 w 3479529"/>
              <a:gd name="connsiteY14" fmla="*/ 674698 h 1469689"/>
              <a:gd name="connsiteX15" fmla="*/ 0 w 3479529"/>
              <a:gd name="connsiteY15" fmla="*/ 674698 h 1469689"/>
              <a:gd name="connsiteX16" fmla="*/ 0 w 3479529"/>
              <a:gd name="connsiteY16" fmla="*/ 0 h 146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9529" h="1469689">
                <a:moveTo>
                  <a:pt x="0" y="0"/>
                </a:moveTo>
                <a:lnTo>
                  <a:pt x="579922" y="0"/>
                </a:lnTo>
                <a:lnTo>
                  <a:pt x="579922" y="0"/>
                </a:lnTo>
                <a:lnTo>
                  <a:pt x="1449804" y="0"/>
                </a:lnTo>
                <a:lnTo>
                  <a:pt x="3479529" y="0"/>
                </a:lnTo>
                <a:lnTo>
                  <a:pt x="3479529" y="674698"/>
                </a:lnTo>
                <a:lnTo>
                  <a:pt x="3479529" y="674698"/>
                </a:lnTo>
                <a:lnTo>
                  <a:pt x="3479529" y="963854"/>
                </a:lnTo>
                <a:lnTo>
                  <a:pt x="3479529" y="1156625"/>
                </a:lnTo>
                <a:lnTo>
                  <a:pt x="940287" y="1156625"/>
                </a:lnTo>
                <a:cubicBezTo>
                  <a:pt x="793190" y="1277041"/>
                  <a:pt x="758683" y="1313157"/>
                  <a:pt x="577080" y="1469689"/>
                </a:cubicBezTo>
                <a:cubicBezTo>
                  <a:pt x="578027" y="1365334"/>
                  <a:pt x="578975" y="1260980"/>
                  <a:pt x="579922" y="1156625"/>
                </a:cubicBezTo>
                <a:lnTo>
                  <a:pt x="0" y="1156625"/>
                </a:lnTo>
                <a:lnTo>
                  <a:pt x="0" y="963854"/>
                </a:lnTo>
                <a:lnTo>
                  <a:pt x="0" y="674698"/>
                </a:lnTo>
                <a:lnTo>
                  <a:pt x="0" y="674698"/>
                </a:lnTo>
                <a:lnTo>
                  <a:pt x="0" y="0"/>
                </a:lnTo>
                <a:close/>
              </a:path>
            </a:pathLst>
          </a:custGeom>
          <a:solidFill>
            <a:srgbClr val="F6D9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endParaRPr>
          </a:p>
        </p:txBody>
      </p:sp>
      <p:sp>
        <p:nvSpPr>
          <p:cNvPr id="19" name="Tekstvak 18">
            <a:extLst>
              <a:ext uri="{FF2B5EF4-FFF2-40B4-BE49-F238E27FC236}">
                <a16:creationId xmlns:a16="http://schemas.microsoft.com/office/drawing/2014/main" id="{D22EE824-AAAD-AD7A-AA8D-C3A7BA8A9BFB}"/>
              </a:ext>
            </a:extLst>
          </p:cNvPr>
          <p:cNvSpPr txBox="1"/>
          <p:nvPr/>
        </p:nvSpPr>
        <p:spPr>
          <a:xfrm>
            <a:off x="5221820" y="843677"/>
            <a:ext cx="5700248" cy="2585323"/>
          </a:xfrm>
          <a:prstGeom prst="rect">
            <a:avLst/>
          </a:prstGeom>
          <a:noFill/>
        </p:spPr>
        <p:txBody>
          <a:bodyPr wrap="square" numCol="2" rtlCol="0">
            <a:spAutoFit/>
          </a:bodyPr>
          <a:lstStyle/>
          <a:p>
            <a:pPr marL="171450" indent="-171450">
              <a:buFont typeface="Arial" panose="020B0604020202020204" pitchFamily="34" charset="0"/>
              <a:buChar char="•"/>
            </a:pPr>
            <a:r>
              <a:rPr lang="nl-NL" i="1" dirty="0">
                <a:effectLst/>
                <a:latin typeface="Open Sans" panose="020B0606030504020204" pitchFamily="34" charset="0"/>
              </a:rPr>
              <a:t>Lezingen, literatuur &amp; maatschappij</a:t>
            </a:r>
          </a:p>
          <a:p>
            <a:pPr marL="171450" indent="-171450">
              <a:buFont typeface="Arial" panose="020B0604020202020204" pitchFamily="34" charset="0"/>
              <a:buChar char="•"/>
            </a:pPr>
            <a:r>
              <a:rPr lang="nl-NL" i="1" dirty="0">
                <a:effectLst/>
                <a:latin typeface="Open Sans" panose="020B0606030504020204" pitchFamily="34" charset="0"/>
              </a:rPr>
              <a:t>Delen van verhalen</a:t>
            </a:r>
          </a:p>
          <a:p>
            <a:pPr marL="171450" indent="-171450">
              <a:buFont typeface="Arial" panose="020B0604020202020204" pitchFamily="34" charset="0"/>
              <a:buChar char="•"/>
            </a:pPr>
            <a:r>
              <a:rPr lang="nl-NL" i="1" dirty="0">
                <a:effectLst/>
                <a:latin typeface="Open Sans" panose="020B0606030504020204" pitchFamily="34" charset="0"/>
              </a:rPr>
              <a:t>Dynamische collectie </a:t>
            </a:r>
          </a:p>
          <a:p>
            <a:pPr marL="171450" indent="-171450">
              <a:buFont typeface="Arial" panose="020B0604020202020204" pitchFamily="34" charset="0"/>
              <a:buChar char="•"/>
            </a:pPr>
            <a:r>
              <a:rPr lang="nl-NL" i="1" dirty="0">
                <a:effectLst/>
                <a:latin typeface="Open Sans" panose="020B0606030504020204" pitchFamily="34" charset="0"/>
              </a:rPr>
              <a:t>Exposities </a:t>
            </a:r>
          </a:p>
          <a:p>
            <a:pPr marL="171450" indent="-171450">
              <a:buFont typeface="Arial" panose="020B0604020202020204" pitchFamily="34" charset="0"/>
              <a:buChar char="•"/>
            </a:pPr>
            <a:r>
              <a:rPr lang="nl-NL" i="1" dirty="0">
                <a:effectLst/>
                <a:latin typeface="Open Sans" panose="020B0606030504020204" pitchFamily="34" charset="0"/>
              </a:rPr>
              <a:t>Workshops</a:t>
            </a:r>
          </a:p>
          <a:p>
            <a:pPr marL="171450" indent="-171450">
              <a:buFont typeface="Arial" panose="020B0604020202020204" pitchFamily="34" charset="0"/>
              <a:buChar char="•"/>
            </a:pPr>
            <a:r>
              <a:rPr lang="nl-NL" i="1" dirty="0">
                <a:effectLst/>
                <a:latin typeface="Open Sans" panose="020B0606030504020204" pitchFamily="34" charset="0"/>
              </a:rPr>
              <a:t>Voorstellingen</a:t>
            </a:r>
          </a:p>
          <a:p>
            <a:pPr marL="171450" indent="-171450">
              <a:buFont typeface="Arial" panose="020B0604020202020204" pitchFamily="34" charset="0"/>
              <a:buChar char="•"/>
            </a:pPr>
            <a:r>
              <a:rPr lang="nl-NL" i="1" dirty="0">
                <a:latin typeface="Open Sans" panose="020B0606030504020204" pitchFamily="34" charset="0"/>
              </a:rPr>
              <a:t>Muziek</a:t>
            </a:r>
            <a:endParaRPr lang="nl-NL" i="1" dirty="0">
              <a:effectLst/>
              <a:latin typeface="Open Sans" panose="020B0606030504020204" pitchFamily="34" charset="0"/>
            </a:endParaRPr>
          </a:p>
          <a:p>
            <a:endParaRPr lang="nl-NL" i="1" dirty="0">
              <a:effectLst/>
              <a:latin typeface="Open Sans" panose="020B0606030504020204" pitchFamily="34" charset="0"/>
            </a:endParaRPr>
          </a:p>
          <a:p>
            <a:pPr marL="171450" indent="-171450">
              <a:buFont typeface="Arial" panose="020B0604020202020204" pitchFamily="34" charset="0"/>
              <a:buChar char="•"/>
            </a:pPr>
            <a:r>
              <a:rPr lang="nl-NL" i="1" dirty="0">
                <a:effectLst/>
                <a:latin typeface="Open Sans" panose="020B0606030504020204" pitchFamily="34" charset="0"/>
              </a:rPr>
              <a:t>Debat en dialoog</a:t>
            </a:r>
          </a:p>
          <a:p>
            <a:pPr marL="171450" indent="-171450">
              <a:buFont typeface="Arial" panose="020B0604020202020204" pitchFamily="34" charset="0"/>
              <a:buChar char="•"/>
            </a:pPr>
            <a:r>
              <a:rPr lang="nl-NL" i="1" dirty="0">
                <a:effectLst/>
                <a:latin typeface="Open Sans" panose="020B0606030504020204" pitchFamily="34" charset="0"/>
              </a:rPr>
              <a:t>Ontmoeting</a:t>
            </a:r>
          </a:p>
          <a:p>
            <a:pPr marL="171450" indent="-171450">
              <a:buFont typeface="Arial" panose="020B0604020202020204" pitchFamily="34" charset="0"/>
              <a:buChar char="•"/>
            </a:pPr>
            <a:r>
              <a:rPr lang="nl-NL" i="1" dirty="0">
                <a:effectLst/>
                <a:latin typeface="Open Sans" panose="020B0606030504020204" pitchFamily="34" charset="0"/>
              </a:rPr>
              <a:t>Meet ups </a:t>
            </a:r>
          </a:p>
          <a:p>
            <a:pPr marL="171450" indent="-171450">
              <a:buFont typeface="Arial" panose="020B0604020202020204" pitchFamily="34" charset="0"/>
              <a:buChar char="•"/>
            </a:pPr>
            <a:r>
              <a:rPr lang="nl-NL" i="1" dirty="0">
                <a:effectLst/>
                <a:latin typeface="Open Sans" panose="020B0606030504020204" pitchFamily="34" charset="0"/>
              </a:rPr>
              <a:t>Meemaakpodium </a:t>
            </a:r>
          </a:p>
          <a:p>
            <a:pPr marL="171450" indent="-171450">
              <a:buFont typeface="Arial" panose="020B0604020202020204" pitchFamily="34" charset="0"/>
              <a:buChar char="•"/>
            </a:pPr>
            <a:r>
              <a:rPr lang="nl-NL" i="1" dirty="0">
                <a:effectLst/>
                <a:latin typeface="Open Sans" panose="020B0606030504020204" pitchFamily="34" charset="0"/>
              </a:rPr>
              <a:t>Maakplaatsen </a:t>
            </a:r>
          </a:p>
          <a:p>
            <a:pPr marL="171450" indent="-171450">
              <a:buFont typeface="Arial" panose="020B0604020202020204" pitchFamily="34" charset="0"/>
              <a:buChar char="•"/>
            </a:pPr>
            <a:r>
              <a:rPr lang="nl-NL" i="1" dirty="0" err="1">
                <a:effectLst/>
                <a:latin typeface="Open Sans" panose="020B0606030504020204" pitchFamily="34" charset="0"/>
              </a:rPr>
              <a:t>Themacafe’s</a:t>
            </a:r>
            <a:r>
              <a:rPr lang="nl-NL" i="1" dirty="0">
                <a:effectLst/>
                <a:latin typeface="Open Sans" panose="020B0606030504020204" pitchFamily="34" charset="0"/>
              </a:rPr>
              <a:t> </a:t>
            </a:r>
          </a:p>
          <a:p>
            <a:pPr marL="171450" indent="-171450">
              <a:buFont typeface="Arial" panose="020B0604020202020204" pitchFamily="34" charset="0"/>
              <a:buChar char="•"/>
            </a:pPr>
            <a:r>
              <a:rPr lang="nl-NL" i="1" dirty="0">
                <a:effectLst/>
                <a:latin typeface="Open Sans" panose="020B0606030504020204" pitchFamily="34" charset="0"/>
              </a:rPr>
              <a:t>Studiekringen en leesclubs</a:t>
            </a:r>
          </a:p>
        </p:txBody>
      </p:sp>
    </p:spTree>
    <p:extLst>
      <p:ext uri="{BB962C8B-B14F-4D97-AF65-F5344CB8AC3E}">
        <p14:creationId xmlns:p14="http://schemas.microsoft.com/office/powerpoint/2010/main" val="278744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611DA-EF00-DB96-1C3D-F27F027695B2}"/>
              </a:ext>
            </a:extLst>
          </p:cNvPr>
          <p:cNvSpPr>
            <a:spLocks noGrp="1"/>
          </p:cNvSpPr>
          <p:nvPr>
            <p:ph type="title"/>
          </p:nvPr>
        </p:nvSpPr>
        <p:spPr/>
        <p:txBody>
          <a:bodyPr>
            <a:normAutofit/>
          </a:bodyPr>
          <a:lstStyle/>
          <a:p>
            <a:r>
              <a:rPr lang="nl-NL" sz="2400" dirty="0"/>
              <a:t>Doelgroep Persoonlijke ontwikkeling</a:t>
            </a:r>
          </a:p>
        </p:txBody>
      </p:sp>
      <p:pic>
        <p:nvPicPr>
          <p:cNvPr id="7" name="Graphic 6">
            <a:extLst>
              <a:ext uri="{FF2B5EF4-FFF2-40B4-BE49-F238E27FC236}">
                <a16:creationId xmlns:a16="http://schemas.microsoft.com/office/drawing/2014/main" id="{4C5552F4-663F-4005-4C0A-C5094D9D7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7213" y="2299969"/>
            <a:ext cx="1723390" cy="1468073"/>
          </a:xfrm>
          <a:prstGeom prst="rect">
            <a:avLst/>
          </a:prstGeom>
        </p:spPr>
      </p:pic>
      <p:pic>
        <p:nvPicPr>
          <p:cNvPr id="9" name="Graphic 8">
            <a:extLst>
              <a:ext uri="{FF2B5EF4-FFF2-40B4-BE49-F238E27FC236}">
                <a16:creationId xmlns:a16="http://schemas.microsoft.com/office/drawing/2014/main" id="{D6EC6F9B-16C0-1DF2-B7D3-C88A0E794C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0878" y="2607746"/>
            <a:ext cx="5017136" cy="3077177"/>
          </a:xfrm>
          <a:prstGeom prst="rect">
            <a:avLst/>
          </a:prstGeom>
        </p:spPr>
      </p:pic>
      <p:sp>
        <p:nvSpPr>
          <p:cNvPr id="10" name="Tekstvak 9">
            <a:extLst>
              <a:ext uri="{FF2B5EF4-FFF2-40B4-BE49-F238E27FC236}">
                <a16:creationId xmlns:a16="http://schemas.microsoft.com/office/drawing/2014/main" id="{40B702F4-C799-2CAC-FF2F-3943987EE5E7}"/>
              </a:ext>
            </a:extLst>
          </p:cNvPr>
          <p:cNvSpPr txBox="1"/>
          <p:nvPr/>
        </p:nvSpPr>
        <p:spPr>
          <a:xfrm>
            <a:off x="4190141" y="2832736"/>
            <a:ext cx="1025942" cy="523220"/>
          </a:xfrm>
          <a:prstGeom prst="rect">
            <a:avLst/>
          </a:prstGeom>
          <a:noFill/>
        </p:spPr>
        <p:txBody>
          <a:bodyPr wrap="square" rtlCol="0">
            <a:spAutoFit/>
          </a:bodyPr>
          <a:lstStyle/>
          <a:p>
            <a:r>
              <a:rPr lang="nl-NL" sz="1400" b="1" dirty="0">
                <a:solidFill>
                  <a:schemeClr val="bg1"/>
                </a:solidFill>
                <a:latin typeface="Calibri" panose="020F0502020204030204" pitchFamily="34" charset="0"/>
                <a:cs typeface="Calibri" panose="020F0502020204030204" pitchFamily="34" charset="0"/>
              </a:rPr>
              <a:t>Huidige </a:t>
            </a:r>
          </a:p>
          <a:p>
            <a:r>
              <a:rPr lang="nl-NL" sz="1400" b="1" dirty="0">
                <a:solidFill>
                  <a:schemeClr val="bg1"/>
                </a:solidFill>
                <a:latin typeface="Calibri" panose="020F0502020204030204" pitchFamily="34" charset="0"/>
                <a:cs typeface="Calibri" panose="020F0502020204030204" pitchFamily="34" charset="0"/>
              </a:rPr>
              <a:t>inzet</a:t>
            </a:r>
          </a:p>
        </p:txBody>
      </p:sp>
      <p:sp>
        <p:nvSpPr>
          <p:cNvPr id="11" name="Tekstvak 10">
            <a:extLst>
              <a:ext uri="{FF2B5EF4-FFF2-40B4-BE49-F238E27FC236}">
                <a16:creationId xmlns:a16="http://schemas.microsoft.com/office/drawing/2014/main" id="{E54BF072-F4BC-E170-3742-F74162B057AD}"/>
              </a:ext>
            </a:extLst>
          </p:cNvPr>
          <p:cNvSpPr txBox="1"/>
          <p:nvPr/>
        </p:nvSpPr>
        <p:spPr>
          <a:xfrm>
            <a:off x="6780603" y="2940458"/>
            <a:ext cx="1025942" cy="307777"/>
          </a:xfrm>
          <a:prstGeom prst="rect">
            <a:avLst/>
          </a:prstGeom>
          <a:noFill/>
        </p:spPr>
        <p:txBody>
          <a:bodyPr wrap="square" rtlCol="0">
            <a:spAutoFit/>
          </a:bodyPr>
          <a:lstStyle/>
          <a:p>
            <a:r>
              <a:rPr lang="nl-NL" sz="1400" b="1" dirty="0">
                <a:solidFill>
                  <a:schemeClr val="bg1"/>
                </a:solidFill>
                <a:latin typeface="Calibri" panose="020F0502020204030204" pitchFamily="34" charset="0"/>
                <a:cs typeface="Calibri" panose="020F0502020204030204" pitchFamily="34" charset="0"/>
              </a:rPr>
              <a:t>Potentieel</a:t>
            </a:r>
          </a:p>
        </p:txBody>
      </p:sp>
      <p:sp>
        <p:nvSpPr>
          <p:cNvPr id="12" name="Tekstvak 11">
            <a:extLst>
              <a:ext uri="{FF2B5EF4-FFF2-40B4-BE49-F238E27FC236}">
                <a16:creationId xmlns:a16="http://schemas.microsoft.com/office/drawing/2014/main" id="{09F03D97-0587-8AE4-9BBC-2CB9CE13F057}"/>
              </a:ext>
            </a:extLst>
          </p:cNvPr>
          <p:cNvSpPr txBox="1"/>
          <p:nvPr/>
        </p:nvSpPr>
        <p:spPr>
          <a:xfrm>
            <a:off x="9513718" y="2299969"/>
            <a:ext cx="1418442" cy="307777"/>
          </a:xfrm>
          <a:prstGeom prst="rect">
            <a:avLst/>
          </a:prstGeom>
          <a:noFill/>
        </p:spPr>
        <p:txBody>
          <a:bodyPr wrap="square" rtlCol="0">
            <a:spAutoFit/>
          </a:bodyPr>
          <a:lstStyle/>
          <a:p>
            <a:r>
              <a:rPr lang="nl-NL" sz="1400" b="1" dirty="0">
                <a:solidFill>
                  <a:schemeClr val="bg1"/>
                </a:solidFill>
                <a:latin typeface="Calibri" panose="020F0502020204030204" pitchFamily="34" charset="0"/>
                <a:cs typeface="Calibri" panose="020F0502020204030204" pitchFamily="34" charset="0"/>
              </a:rPr>
              <a:t>Groeiambitie</a:t>
            </a:r>
          </a:p>
        </p:txBody>
      </p:sp>
      <p:sp>
        <p:nvSpPr>
          <p:cNvPr id="13" name="Tekstvak 12">
            <a:extLst>
              <a:ext uri="{FF2B5EF4-FFF2-40B4-BE49-F238E27FC236}">
                <a16:creationId xmlns:a16="http://schemas.microsoft.com/office/drawing/2014/main" id="{C2A3177B-7127-2016-4CA0-DA4034444DE7}"/>
              </a:ext>
            </a:extLst>
          </p:cNvPr>
          <p:cNvSpPr txBox="1"/>
          <p:nvPr/>
        </p:nvSpPr>
        <p:spPr>
          <a:xfrm>
            <a:off x="5770878" y="4839969"/>
            <a:ext cx="1418442" cy="307777"/>
          </a:xfrm>
          <a:prstGeom prst="rect">
            <a:avLst/>
          </a:prstGeom>
          <a:noFill/>
        </p:spPr>
        <p:txBody>
          <a:bodyPr wrap="square" rtlCol="0">
            <a:spAutoFit/>
          </a:bodyPr>
          <a:lstStyle/>
          <a:p>
            <a:r>
              <a:rPr lang="nl-NL" sz="1400" b="1" dirty="0">
                <a:solidFill>
                  <a:schemeClr val="bg1"/>
                </a:solidFill>
                <a:latin typeface="Calibri" panose="020F0502020204030204" pitchFamily="34" charset="0"/>
                <a:cs typeface="Calibri" panose="020F0502020204030204" pitchFamily="34" charset="0"/>
              </a:rPr>
              <a:t>4 miljoen</a:t>
            </a:r>
          </a:p>
        </p:txBody>
      </p:sp>
      <p:sp>
        <p:nvSpPr>
          <p:cNvPr id="14" name="Tekstvak 13">
            <a:extLst>
              <a:ext uri="{FF2B5EF4-FFF2-40B4-BE49-F238E27FC236}">
                <a16:creationId xmlns:a16="http://schemas.microsoft.com/office/drawing/2014/main" id="{CA7F1C97-C79F-21DF-D87A-C1A7808E7B42}"/>
              </a:ext>
            </a:extLst>
          </p:cNvPr>
          <p:cNvSpPr txBox="1"/>
          <p:nvPr/>
        </p:nvSpPr>
        <p:spPr>
          <a:xfrm>
            <a:off x="5767704" y="5759936"/>
            <a:ext cx="5768976" cy="646331"/>
          </a:xfrm>
          <a:prstGeom prst="rect">
            <a:avLst/>
          </a:prstGeom>
          <a:noFill/>
        </p:spPr>
        <p:txBody>
          <a:bodyPr wrap="square" rtlCol="0">
            <a:spAutoFit/>
          </a:bodyPr>
          <a:lstStyle/>
          <a:p>
            <a:r>
              <a:rPr lang="nl-NL" dirty="0">
                <a:solidFill>
                  <a:schemeClr val="bg1"/>
                </a:solidFill>
                <a:latin typeface="Calibri" panose="020F0502020204030204" pitchFamily="34" charset="0"/>
                <a:cs typeface="Calibri" panose="020F0502020204030204" pitchFamily="34" charset="0"/>
              </a:rPr>
              <a:t>Van 4 miljoen gebruikers naar 8 miljoen </a:t>
            </a:r>
            <a:r>
              <a:rPr lang="nl-NL" b="1" dirty="0">
                <a:solidFill>
                  <a:schemeClr val="bg1"/>
                </a:solidFill>
                <a:latin typeface="Calibri" panose="020F0502020204030204" pitchFamily="34" charset="0"/>
                <a:cs typeface="Calibri" panose="020F0502020204030204" pitchFamily="34" charset="0"/>
              </a:rPr>
              <a:t>betrokken, vaardige en geïnspireerde bezoekers.</a:t>
            </a:r>
          </a:p>
        </p:txBody>
      </p:sp>
      <p:sp>
        <p:nvSpPr>
          <p:cNvPr id="4" name="Tekstvak 3">
            <a:extLst>
              <a:ext uri="{FF2B5EF4-FFF2-40B4-BE49-F238E27FC236}">
                <a16:creationId xmlns:a16="http://schemas.microsoft.com/office/drawing/2014/main" id="{86478FBE-5FFD-A8F3-76F8-41F34CF1D03C}"/>
              </a:ext>
            </a:extLst>
          </p:cNvPr>
          <p:cNvSpPr txBox="1"/>
          <p:nvPr/>
        </p:nvSpPr>
        <p:spPr>
          <a:xfrm>
            <a:off x="1250034" y="4748380"/>
            <a:ext cx="1814608" cy="1077218"/>
          </a:xfrm>
          <a:prstGeom prst="rect">
            <a:avLst/>
          </a:prstGeom>
          <a:noFill/>
        </p:spPr>
        <p:txBody>
          <a:bodyPr wrap="square">
            <a:spAutoFit/>
          </a:bodyPr>
          <a:lstStyle/>
          <a:p>
            <a:pPr marL="0" indent="0">
              <a:buNone/>
            </a:pPr>
            <a:r>
              <a:rPr lang="nl-NL" sz="1600" b="1" dirty="0">
                <a:solidFill>
                  <a:schemeClr val="bg1"/>
                </a:solidFill>
                <a:latin typeface="Calibri" panose="020F0502020204030204" pitchFamily="34" charset="0"/>
                <a:cs typeface="Calibri" panose="020F0502020204030204" pitchFamily="34" charset="0"/>
              </a:rPr>
              <a:t>Iedereen die naast school en werk wil blijven leren en ontwikkelen. </a:t>
            </a:r>
          </a:p>
        </p:txBody>
      </p:sp>
      <p:pic>
        <p:nvPicPr>
          <p:cNvPr id="18" name="Afbeelding 17">
            <a:extLst>
              <a:ext uri="{FF2B5EF4-FFF2-40B4-BE49-F238E27FC236}">
                <a16:creationId xmlns:a16="http://schemas.microsoft.com/office/drawing/2014/main" id="{9A01ED62-0FA5-D25D-43A0-B8ACC972288A}"/>
              </a:ext>
            </a:extLst>
          </p:cNvPr>
          <p:cNvPicPr>
            <a:picLocks noChangeAspect="1"/>
          </p:cNvPicPr>
          <p:nvPr/>
        </p:nvPicPr>
        <p:blipFill>
          <a:blip r:embed="rId7"/>
          <a:stretch>
            <a:fillRect/>
          </a:stretch>
        </p:blipFill>
        <p:spPr>
          <a:xfrm>
            <a:off x="962052" y="1730731"/>
            <a:ext cx="2623186" cy="3017650"/>
          </a:xfrm>
          <a:prstGeom prst="rect">
            <a:avLst/>
          </a:prstGeom>
        </p:spPr>
      </p:pic>
    </p:spTree>
    <p:extLst>
      <p:ext uri="{BB962C8B-B14F-4D97-AF65-F5344CB8AC3E}">
        <p14:creationId xmlns:p14="http://schemas.microsoft.com/office/powerpoint/2010/main" val="236036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1504A-3693-ABBB-C2EE-285C7AF803BE}"/>
              </a:ext>
            </a:extLst>
          </p:cNvPr>
          <p:cNvSpPr>
            <a:spLocks noGrp="1"/>
          </p:cNvSpPr>
          <p:nvPr>
            <p:ph type="title"/>
          </p:nvPr>
        </p:nvSpPr>
        <p:spPr/>
        <p:txBody>
          <a:bodyPr/>
          <a:lstStyle/>
          <a:p>
            <a:r>
              <a:rPr lang="nl-NL" dirty="0"/>
              <a:t>Bijdragen aan de ontwikkeling van mensen vormt de kern van de bibliotheek. Zo bouwen bibliotheken samen met hun bezoekers aan welzijn, brede welvaart en een betere samenleving</a:t>
            </a:r>
          </a:p>
        </p:txBody>
      </p:sp>
    </p:spTree>
    <p:extLst>
      <p:ext uri="{BB962C8B-B14F-4D97-AF65-F5344CB8AC3E}">
        <p14:creationId xmlns:p14="http://schemas.microsoft.com/office/powerpoint/2010/main" val="2473412248"/>
      </p:ext>
    </p:extLst>
  </p:cSld>
  <p:clrMapOvr>
    <a:masterClrMapping/>
  </p:clrMapOvr>
</p:sld>
</file>

<file path=ppt/theme/theme1.xml><?xml version="1.0" encoding="utf-8"?>
<a:theme xmlns:a="http://schemas.openxmlformats.org/drawingml/2006/main" name="Kantoorthema">
  <a:themeElements>
    <a:clrScheme name="bieb">
      <a:dk1>
        <a:srgbClr val="223A8A"/>
      </a:dk1>
      <a:lt1>
        <a:srgbClr val="FFFFFF"/>
      </a:lt1>
      <a:dk2>
        <a:srgbClr val="EA572A"/>
      </a:dk2>
      <a:lt2>
        <a:srgbClr val="E8E8E8"/>
      </a:lt2>
      <a:accent1>
        <a:srgbClr val="223A8A"/>
      </a:accent1>
      <a:accent2>
        <a:srgbClr val="EA572A"/>
      </a:accent2>
      <a:accent3>
        <a:srgbClr val="F6D9BD"/>
      </a:accent3>
      <a:accent4>
        <a:srgbClr val="B1C6E8"/>
      </a:accent4>
      <a:accent5>
        <a:srgbClr val="6A99C4"/>
      </a:accent5>
      <a:accent6>
        <a:srgbClr val="4058AC"/>
      </a:accent6>
      <a:hlink>
        <a:srgbClr val="027CE2"/>
      </a:hlink>
      <a:folHlink>
        <a:srgbClr val="8799A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1063</TotalTime>
  <Words>1346</Words>
  <Application>Microsoft Office PowerPoint</Application>
  <PresentationFormat>Breedbeeld</PresentationFormat>
  <Paragraphs>108</Paragraphs>
  <Slides>10</Slides>
  <Notes>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10</vt:i4>
      </vt:variant>
    </vt:vector>
  </HeadingPairs>
  <TitlesOfParts>
    <vt:vector size="19" baseType="lpstr">
      <vt:lpstr>The Mix-</vt:lpstr>
      <vt:lpstr>Gotham Medium</vt:lpstr>
      <vt:lpstr>STIX Two Text</vt:lpstr>
      <vt:lpstr>Arial</vt:lpstr>
      <vt:lpstr>Calibri</vt:lpstr>
      <vt:lpstr>The Mix Semi Bold-</vt:lpstr>
      <vt:lpstr>Open Sans</vt:lpstr>
      <vt:lpstr>TheMix</vt:lpstr>
      <vt:lpstr>Kantoorthema</vt:lpstr>
      <vt:lpstr>Opmerkingen vooraf: </vt:lpstr>
      <vt:lpstr>Persoonlijke ontwikkeling in de bibliotheek</vt:lpstr>
      <vt:lpstr>Wat is Persoonlijke ontwikkeling? </vt:lpstr>
      <vt:lpstr>Voor wie is het?</vt:lpstr>
      <vt:lpstr>Waarom de lijn Persoonlijke ontwikkeling?</vt:lpstr>
      <vt:lpstr>PowerPoint-presentatie</vt:lpstr>
      <vt:lpstr>Hoe kan het eruit zien?</vt:lpstr>
      <vt:lpstr>Doelgroep Persoonlijke ontwikkeling</vt:lpstr>
      <vt:lpstr>Bijdragen aan de ontwikkeling van mensen vormt de kern van de bibliotheek. Zo bouwen bibliotheken samen met hun bezoekers aan welzijn, brede welvaart en een betere samenleving</vt:lpstr>
      <vt:lpstr>Losse SDG’s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Vooraf:</dc:title>
  <dc:subject/>
  <dc:creator>Ruben Valstar</dc:creator>
  <cp:keywords/>
  <dc:description/>
  <cp:lastModifiedBy>Elisabeth Rullens</cp:lastModifiedBy>
  <cp:revision>109</cp:revision>
  <dcterms:created xsi:type="dcterms:W3CDTF">2024-07-01T11:54:08Z</dcterms:created>
  <dcterms:modified xsi:type="dcterms:W3CDTF">2024-08-26T10:47:50Z</dcterms:modified>
  <cp:category/>
</cp:coreProperties>
</file>